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10440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28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288" orient="horz"/>
        <p:guide pos="2381"/>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87782" y="685800"/>
            <a:ext cx="24831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1f428eacf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g11f428eacf9_0_0:notes"/>
          <p:cNvSpPr/>
          <p:nvPr>
            <p:ph idx="2" type="sldImg"/>
          </p:nvPr>
        </p:nvSpPr>
        <p:spPr>
          <a:xfrm>
            <a:off x="2187457" y="685800"/>
            <a:ext cx="24831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1f428eacf9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g11f428eacf9_0_6:notes"/>
          <p:cNvSpPr/>
          <p:nvPr>
            <p:ph idx="2" type="sldImg"/>
          </p:nvPr>
        </p:nvSpPr>
        <p:spPr>
          <a:xfrm>
            <a:off x="2187457" y="685800"/>
            <a:ext cx="24831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1f428eacf9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g11f428eacf9_0_14:notes"/>
          <p:cNvSpPr/>
          <p:nvPr>
            <p:ph idx="2" type="sldImg"/>
          </p:nvPr>
        </p:nvSpPr>
        <p:spPr>
          <a:xfrm>
            <a:off x="2187457" y="685800"/>
            <a:ext cx="24831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2483dd7a4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g12483dd7a42_0_0:notes"/>
          <p:cNvSpPr/>
          <p:nvPr>
            <p:ph idx="2" type="sldImg"/>
          </p:nvPr>
        </p:nvSpPr>
        <p:spPr>
          <a:xfrm>
            <a:off x="2187457" y="685800"/>
            <a:ext cx="24831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2483dd7a4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g12483dd7a42_0_7:notes"/>
          <p:cNvSpPr/>
          <p:nvPr>
            <p:ph idx="2" type="sldImg"/>
          </p:nvPr>
        </p:nvSpPr>
        <p:spPr>
          <a:xfrm>
            <a:off x="2187457" y="685800"/>
            <a:ext cx="24831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2483dd7a42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g12483dd7a42_0_24:notes"/>
          <p:cNvSpPr/>
          <p:nvPr>
            <p:ph idx="2" type="sldImg"/>
          </p:nvPr>
        </p:nvSpPr>
        <p:spPr>
          <a:xfrm>
            <a:off x="2187457" y="685800"/>
            <a:ext cx="24831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2483dd7a42_0_14:notes"/>
          <p:cNvSpPr/>
          <p:nvPr>
            <p:ph idx="2" type="sldImg"/>
          </p:nvPr>
        </p:nvSpPr>
        <p:spPr>
          <a:xfrm>
            <a:off x="2187782" y="685800"/>
            <a:ext cx="24831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2483dd7a42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1f428eacf9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g11f428eacf9_0_21:notes"/>
          <p:cNvSpPr/>
          <p:nvPr>
            <p:ph idx="2" type="sldImg"/>
          </p:nvPr>
        </p:nvSpPr>
        <p:spPr>
          <a:xfrm>
            <a:off x="2187457" y="685800"/>
            <a:ext cx="24831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1f428eacf9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g11f428eacf9_0_28:notes"/>
          <p:cNvSpPr/>
          <p:nvPr>
            <p:ph idx="2" type="sldImg"/>
          </p:nvPr>
        </p:nvSpPr>
        <p:spPr>
          <a:xfrm>
            <a:off x="2187457" y="685800"/>
            <a:ext cx="24831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11298"/>
            <a:ext cx="7044600" cy="4166400"/>
          </a:xfrm>
          <a:prstGeom prst="rect">
            <a:avLst/>
          </a:prstGeom>
        </p:spPr>
        <p:txBody>
          <a:bodyPr anchorCtr="0" anchor="b" bIns="126775" lIns="126775" spcFirstLastPara="1" rIns="126775" wrap="square" tIns="126775">
            <a:normAutofit/>
          </a:bodyPr>
          <a:lstStyle>
            <a:lvl1pPr lvl="0" algn="ctr">
              <a:spcBef>
                <a:spcPts val="0"/>
              </a:spcBef>
              <a:spcAft>
                <a:spcPts val="0"/>
              </a:spcAft>
              <a:buSzPts val="7200"/>
              <a:buNone/>
              <a:defRPr sz="7200"/>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p:txBody>
      </p:sp>
      <p:sp>
        <p:nvSpPr>
          <p:cNvPr id="11" name="Google Shape;11;p2"/>
          <p:cNvSpPr txBox="1"/>
          <p:nvPr>
            <p:ph idx="1" type="subTitle"/>
          </p:nvPr>
        </p:nvSpPr>
        <p:spPr>
          <a:xfrm>
            <a:off x="257705" y="5752555"/>
            <a:ext cx="7044600" cy="1608900"/>
          </a:xfrm>
          <a:prstGeom prst="rect">
            <a:avLst/>
          </a:prstGeom>
        </p:spPr>
        <p:txBody>
          <a:bodyPr anchorCtr="0" anchor="t" bIns="126775" lIns="126775" spcFirstLastPara="1" rIns="126775" wrap="square" tIns="126775">
            <a:normAutofit/>
          </a:bodyPr>
          <a:lstStyle>
            <a:lvl1pPr lvl="0" algn="ctr">
              <a:lnSpc>
                <a:spcPct val="100000"/>
              </a:lnSpc>
              <a:spcBef>
                <a:spcPts val="0"/>
              </a:spcBef>
              <a:spcAft>
                <a:spcPts val="0"/>
              </a:spcAft>
              <a:buSzPts val="3900"/>
              <a:buNone/>
              <a:defRPr sz="3900"/>
            </a:lvl1pPr>
            <a:lvl2pPr lvl="1" algn="ctr">
              <a:lnSpc>
                <a:spcPct val="100000"/>
              </a:lnSpc>
              <a:spcBef>
                <a:spcPts val="0"/>
              </a:spcBef>
              <a:spcAft>
                <a:spcPts val="0"/>
              </a:spcAft>
              <a:buSzPts val="3900"/>
              <a:buNone/>
              <a:defRPr sz="3900"/>
            </a:lvl2pPr>
            <a:lvl3pPr lvl="2" algn="ctr">
              <a:lnSpc>
                <a:spcPct val="100000"/>
              </a:lnSpc>
              <a:spcBef>
                <a:spcPts val="0"/>
              </a:spcBef>
              <a:spcAft>
                <a:spcPts val="0"/>
              </a:spcAft>
              <a:buSzPts val="3900"/>
              <a:buNone/>
              <a:defRPr sz="3900"/>
            </a:lvl3pPr>
            <a:lvl4pPr lvl="3" algn="ctr">
              <a:lnSpc>
                <a:spcPct val="100000"/>
              </a:lnSpc>
              <a:spcBef>
                <a:spcPts val="0"/>
              </a:spcBef>
              <a:spcAft>
                <a:spcPts val="0"/>
              </a:spcAft>
              <a:buSzPts val="3900"/>
              <a:buNone/>
              <a:defRPr sz="3900"/>
            </a:lvl4pPr>
            <a:lvl5pPr lvl="4" algn="ctr">
              <a:lnSpc>
                <a:spcPct val="100000"/>
              </a:lnSpc>
              <a:spcBef>
                <a:spcPts val="0"/>
              </a:spcBef>
              <a:spcAft>
                <a:spcPts val="0"/>
              </a:spcAft>
              <a:buSzPts val="3900"/>
              <a:buNone/>
              <a:defRPr sz="3900"/>
            </a:lvl5pPr>
            <a:lvl6pPr lvl="5" algn="ctr">
              <a:lnSpc>
                <a:spcPct val="100000"/>
              </a:lnSpc>
              <a:spcBef>
                <a:spcPts val="0"/>
              </a:spcBef>
              <a:spcAft>
                <a:spcPts val="0"/>
              </a:spcAft>
              <a:buSzPts val="3900"/>
              <a:buNone/>
              <a:defRPr sz="3900"/>
            </a:lvl6pPr>
            <a:lvl7pPr lvl="6" algn="ctr">
              <a:lnSpc>
                <a:spcPct val="100000"/>
              </a:lnSpc>
              <a:spcBef>
                <a:spcPts val="0"/>
              </a:spcBef>
              <a:spcAft>
                <a:spcPts val="0"/>
              </a:spcAft>
              <a:buSzPts val="3900"/>
              <a:buNone/>
              <a:defRPr sz="3900"/>
            </a:lvl7pPr>
            <a:lvl8pPr lvl="7" algn="ctr">
              <a:lnSpc>
                <a:spcPct val="100000"/>
              </a:lnSpc>
              <a:spcBef>
                <a:spcPts val="0"/>
              </a:spcBef>
              <a:spcAft>
                <a:spcPts val="0"/>
              </a:spcAft>
              <a:buSzPts val="3900"/>
              <a:buNone/>
              <a:defRPr sz="3900"/>
            </a:lvl8pPr>
            <a:lvl9pPr lvl="8" algn="ctr">
              <a:lnSpc>
                <a:spcPct val="100000"/>
              </a:lnSpc>
              <a:spcBef>
                <a:spcPts val="0"/>
              </a:spcBef>
              <a:spcAft>
                <a:spcPts val="0"/>
              </a:spcAft>
              <a:buSzPts val="3900"/>
              <a:buNone/>
              <a:defRPr sz="3900"/>
            </a:lvl9pPr>
          </a:lstStyle>
          <a:p/>
        </p:txBody>
      </p:sp>
      <p:sp>
        <p:nvSpPr>
          <p:cNvPr id="12" name="Google Shape;12;p2"/>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45153"/>
            <a:ext cx="7044600" cy="3985200"/>
          </a:xfrm>
          <a:prstGeom prst="rect">
            <a:avLst/>
          </a:prstGeom>
        </p:spPr>
        <p:txBody>
          <a:bodyPr anchorCtr="0" anchor="b" bIns="126775" lIns="126775" spcFirstLastPara="1" rIns="126775" wrap="square" tIns="126775">
            <a:normAutofit/>
          </a:bodyPr>
          <a:lstStyle>
            <a:lvl1pPr lvl="0" algn="ctr">
              <a:spcBef>
                <a:spcPts val="0"/>
              </a:spcBef>
              <a:spcAft>
                <a:spcPts val="0"/>
              </a:spcAft>
              <a:buSzPts val="16600"/>
              <a:buNone/>
              <a:defRPr sz="16600"/>
            </a:lvl1pPr>
            <a:lvl2pPr lvl="1" algn="ctr">
              <a:spcBef>
                <a:spcPts val="0"/>
              </a:spcBef>
              <a:spcAft>
                <a:spcPts val="0"/>
              </a:spcAft>
              <a:buSzPts val="16600"/>
              <a:buNone/>
              <a:defRPr sz="16600"/>
            </a:lvl2pPr>
            <a:lvl3pPr lvl="2" algn="ctr">
              <a:spcBef>
                <a:spcPts val="0"/>
              </a:spcBef>
              <a:spcAft>
                <a:spcPts val="0"/>
              </a:spcAft>
              <a:buSzPts val="16600"/>
              <a:buNone/>
              <a:defRPr sz="16600"/>
            </a:lvl3pPr>
            <a:lvl4pPr lvl="3" algn="ctr">
              <a:spcBef>
                <a:spcPts val="0"/>
              </a:spcBef>
              <a:spcAft>
                <a:spcPts val="0"/>
              </a:spcAft>
              <a:buSzPts val="16600"/>
              <a:buNone/>
              <a:defRPr sz="16600"/>
            </a:lvl4pPr>
            <a:lvl5pPr lvl="4" algn="ctr">
              <a:spcBef>
                <a:spcPts val="0"/>
              </a:spcBef>
              <a:spcAft>
                <a:spcPts val="0"/>
              </a:spcAft>
              <a:buSzPts val="16600"/>
              <a:buNone/>
              <a:defRPr sz="16600"/>
            </a:lvl5pPr>
            <a:lvl6pPr lvl="5" algn="ctr">
              <a:spcBef>
                <a:spcPts val="0"/>
              </a:spcBef>
              <a:spcAft>
                <a:spcPts val="0"/>
              </a:spcAft>
              <a:buSzPts val="16600"/>
              <a:buNone/>
              <a:defRPr sz="16600"/>
            </a:lvl6pPr>
            <a:lvl7pPr lvl="6" algn="ctr">
              <a:spcBef>
                <a:spcPts val="0"/>
              </a:spcBef>
              <a:spcAft>
                <a:spcPts val="0"/>
              </a:spcAft>
              <a:buSzPts val="16600"/>
              <a:buNone/>
              <a:defRPr sz="16600"/>
            </a:lvl7pPr>
            <a:lvl8pPr lvl="7" algn="ctr">
              <a:spcBef>
                <a:spcPts val="0"/>
              </a:spcBef>
              <a:spcAft>
                <a:spcPts val="0"/>
              </a:spcAft>
              <a:buSzPts val="16600"/>
              <a:buNone/>
              <a:defRPr sz="16600"/>
            </a:lvl8pPr>
            <a:lvl9pPr lvl="8" algn="ctr">
              <a:spcBef>
                <a:spcPts val="0"/>
              </a:spcBef>
              <a:spcAft>
                <a:spcPts val="0"/>
              </a:spcAft>
              <a:buSzPts val="16600"/>
              <a:buNone/>
              <a:defRPr sz="16600"/>
            </a:lvl9pPr>
          </a:lstStyle>
          <a:p>
            <a:r>
              <a:t>xx%</a:t>
            </a:r>
          </a:p>
        </p:txBody>
      </p:sp>
      <p:sp>
        <p:nvSpPr>
          <p:cNvPr id="46" name="Google Shape;46;p11"/>
          <p:cNvSpPr txBox="1"/>
          <p:nvPr>
            <p:ph idx="1" type="body"/>
          </p:nvPr>
        </p:nvSpPr>
        <p:spPr>
          <a:xfrm>
            <a:off x="257705" y="6398217"/>
            <a:ext cx="7044600" cy="2640300"/>
          </a:xfrm>
          <a:prstGeom prst="rect">
            <a:avLst/>
          </a:prstGeom>
        </p:spPr>
        <p:txBody>
          <a:bodyPr anchorCtr="0" anchor="t" bIns="126775" lIns="126775" spcFirstLastPara="1" rIns="126775" wrap="square" tIns="126775">
            <a:normAutofit/>
          </a:bodyPr>
          <a:lstStyle>
            <a:lvl1pPr indent="-387350" lvl="0" marL="457200" algn="ctr">
              <a:spcBef>
                <a:spcPts val="0"/>
              </a:spcBef>
              <a:spcAft>
                <a:spcPts val="0"/>
              </a:spcAft>
              <a:buSzPts val="2500"/>
              <a:buChar char="●"/>
              <a:defRPr/>
            </a:lvl1pPr>
            <a:lvl2pPr indent="-349250" lvl="1" marL="914400" algn="ctr">
              <a:spcBef>
                <a:spcPts val="0"/>
              </a:spcBef>
              <a:spcAft>
                <a:spcPts val="0"/>
              </a:spcAft>
              <a:buSzPts val="1900"/>
              <a:buChar char="○"/>
              <a:defRPr/>
            </a:lvl2pPr>
            <a:lvl3pPr indent="-349250" lvl="2" marL="1371600" algn="ctr">
              <a:spcBef>
                <a:spcPts val="0"/>
              </a:spcBef>
              <a:spcAft>
                <a:spcPts val="0"/>
              </a:spcAft>
              <a:buSzPts val="1900"/>
              <a:buChar char="■"/>
              <a:defRPr/>
            </a:lvl3pPr>
            <a:lvl4pPr indent="-349250" lvl="3" marL="1828800" algn="ctr">
              <a:spcBef>
                <a:spcPts val="0"/>
              </a:spcBef>
              <a:spcAft>
                <a:spcPts val="0"/>
              </a:spcAft>
              <a:buSzPts val="1900"/>
              <a:buChar char="●"/>
              <a:defRPr/>
            </a:lvl4pPr>
            <a:lvl5pPr indent="-349250" lvl="4" marL="2286000" algn="ctr">
              <a:spcBef>
                <a:spcPts val="0"/>
              </a:spcBef>
              <a:spcAft>
                <a:spcPts val="0"/>
              </a:spcAft>
              <a:buSzPts val="1900"/>
              <a:buChar char="○"/>
              <a:defRPr/>
            </a:lvl5pPr>
            <a:lvl6pPr indent="-349250" lvl="5" marL="2743200" algn="ctr">
              <a:spcBef>
                <a:spcPts val="0"/>
              </a:spcBef>
              <a:spcAft>
                <a:spcPts val="0"/>
              </a:spcAft>
              <a:buSzPts val="1900"/>
              <a:buChar char="■"/>
              <a:defRPr/>
            </a:lvl6pPr>
            <a:lvl7pPr indent="-349250" lvl="6" marL="3200400" algn="ctr">
              <a:spcBef>
                <a:spcPts val="0"/>
              </a:spcBef>
              <a:spcAft>
                <a:spcPts val="0"/>
              </a:spcAft>
              <a:buSzPts val="1900"/>
              <a:buChar char="●"/>
              <a:defRPr/>
            </a:lvl7pPr>
            <a:lvl8pPr indent="-349250" lvl="7" marL="3657600" algn="ctr">
              <a:spcBef>
                <a:spcPts val="0"/>
              </a:spcBef>
              <a:spcAft>
                <a:spcPts val="0"/>
              </a:spcAft>
              <a:buSzPts val="1900"/>
              <a:buChar char="○"/>
              <a:defRPr/>
            </a:lvl8pPr>
            <a:lvl9pPr indent="-349250" lvl="8" marL="4114800" algn="ctr">
              <a:spcBef>
                <a:spcPts val="0"/>
              </a:spcBef>
              <a:spcAft>
                <a:spcPts val="0"/>
              </a:spcAft>
              <a:buSzPts val="1900"/>
              <a:buChar char="■"/>
              <a:defRPr/>
            </a:lvl9pPr>
          </a:lstStyle>
          <a:p/>
        </p:txBody>
      </p:sp>
      <p:sp>
        <p:nvSpPr>
          <p:cNvPr id="47" name="Google Shape;47;p11"/>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378000" y="418084"/>
            <a:ext cx="6804000" cy="1740300"/>
          </a:xfrm>
          <a:prstGeom prst="rect">
            <a:avLst/>
          </a:prstGeom>
          <a:noFill/>
          <a:ln>
            <a:noFill/>
          </a:ln>
        </p:spPr>
        <p:txBody>
          <a:bodyPr anchorCtr="0" anchor="ctr" bIns="63375" lIns="126775" spcFirstLastPara="1" rIns="126775" wrap="square" tIns="63375">
            <a:normAutofit/>
          </a:bodyPr>
          <a:lstStyle>
            <a:lvl1pPr lvl="0" rtl="0" algn="ctr">
              <a:spcBef>
                <a:spcPts val="0"/>
              </a:spcBef>
              <a:spcAft>
                <a:spcPts val="0"/>
              </a:spcAft>
              <a:buClr>
                <a:schemeClr val="dk1"/>
              </a:buClr>
              <a:buSzPts val="2500"/>
              <a:buNone/>
              <a:defRPr/>
            </a:lvl1pPr>
            <a:lvl2pPr lvl="1" rtl="0">
              <a:spcBef>
                <a:spcPts val="0"/>
              </a:spcBef>
              <a:spcAft>
                <a:spcPts val="0"/>
              </a:spcAft>
              <a:buSzPts val="3900"/>
              <a:buNone/>
              <a:defRPr/>
            </a:lvl2pPr>
            <a:lvl3pPr lvl="2" rtl="0">
              <a:spcBef>
                <a:spcPts val="0"/>
              </a:spcBef>
              <a:spcAft>
                <a:spcPts val="0"/>
              </a:spcAft>
              <a:buSzPts val="3900"/>
              <a:buNone/>
              <a:defRPr/>
            </a:lvl3pPr>
            <a:lvl4pPr lvl="3" rtl="0">
              <a:spcBef>
                <a:spcPts val="0"/>
              </a:spcBef>
              <a:spcAft>
                <a:spcPts val="0"/>
              </a:spcAft>
              <a:buSzPts val="3900"/>
              <a:buNone/>
              <a:defRPr/>
            </a:lvl4pPr>
            <a:lvl5pPr lvl="4" rtl="0">
              <a:spcBef>
                <a:spcPts val="0"/>
              </a:spcBef>
              <a:spcAft>
                <a:spcPts val="0"/>
              </a:spcAft>
              <a:buSzPts val="3900"/>
              <a:buNone/>
              <a:defRPr/>
            </a:lvl5pPr>
            <a:lvl6pPr lvl="5" rtl="0">
              <a:spcBef>
                <a:spcPts val="0"/>
              </a:spcBef>
              <a:spcAft>
                <a:spcPts val="0"/>
              </a:spcAft>
              <a:buSzPts val="3900"/>
              <a:buNone/>
              <a:defRPr/>
            </a:lvl6pPr>
            <a:lvl7pPr lvl="6" rtl="0">
              <a:spcBef>
                <a:spcPts val="0"/>
              </a:spcBef>
              <a:spcAft>
                <a:spcPts val="0"/>
              </a:spcAft>
              <a:buSzPts val="3900"/>
              <a:buNone/>
              <a:defRPr/>
            </a:lvl7pPr>
            <a:lvl8pPr lvl="7" rtl="0">
              <a:spcBef>
                <a:spcPts val="0"/>
              </a:spcBef>
              <a:spcAft>
                <a:spcPts val="0"/>
              </a:spcAft>
              <a:buSzPts val="3900"/>
              <a:buNone/>
              <a:defRPr/>
            </a:lvl8pPr>
            <a:lvl9pPr lvl="8" rtl="0">
              <a:spcBef>
                <a:spcPts val="0"/>
              </a:spcBef>
              <a:spcAft>
                <a:spcPts val="0"/>
              </a:spcAft>
              <a:buSzPts val="3900"/>
              <a:buNone/>
              <a:defRPr/>
            </a:lvl9pPr>
          </a:lstStyle>
          <a:p/>
        </p:txBody>
      </p:sp>
      <p:sp>
        <p:nvSpPr>
          <p:cNvPr id="52" name="Google Shape;52;p13"/>
          <p:cNvSpPr txBox="1"/>
          <p:nvPr>
            <p:ph idx="1" type="body"/>
          </p:nvPr>
        </p:nvSpPr>
        <p:spPr>
          <a:xfrm>
            <a:off x="378000" y="2436001"/>
            <a:ext cx="6804000" cy="6890100"/>
          </a:xfrm>
          <a:prstGeom prst="rect">
            <a:avLst/>
          </a:prstGeom>
          <a:noFill/>
          <a:ln>
            <a:noFill/>
          </a:ln>
        </p:spPr>
        <p:txBody>
          <a:bodyPr anchorCtr="0" anchor="t" bIns="63375" lIns="126775" spcFirstLastPara="1" rIns="126775" wrap="square" tIns="63375">
            <a:normAutofit/>
          </a:bodyPr>
          <a:lstStyle>
            <a:lvl1pPr indent="-387350" lvl="0" marL="457200" rtl="0" algn="l">
              <a:spcBef>
                <a:spcPts val="500"/>
              </a:spcBef>
              <a:spcAft>
                <a:spcPts val="0"/>
              </a:spcAft>
              <a:buClr>
                <a:schemeClr val="dk1"/>
              </a:buClr>
              <a:buSzPts val="2500"/>
              <a:buChar char="●"/>
              <a:defRPr/>
            </a:lvl1pPr>
            <a:lvl2pPr indent="-387350" lvl="1" marL="914400" rtl="0" algn="l">
              <a:spcBef>
                <a:spcPts val="1700"/>
              </a:spcBef>
              <a:spcAft>
                <a:spcPts val="0"/>
              </a:spcAft>
              <a:buClr>
                <a:schemeClr val="dk1"/>
              </a:buClr>
              <a:buSzPts val="2500"/>
              <a:buChar char="○"/>
              <a:defRPr/>
            </a:lvl2pPr>
            <a:lvl3pPr indent="-387350" lvl="2" marL="1371600" rtl="0" algn="l">
              <a:spcBef>
                <a:spcPts val="1700"/>
              </a:spcBef>
              <a:spcAft>
                <a:spcPts val="0"/>
              </a:spcAft>
              <a:buClr>
                <a:schemeClr val="dk1"/>
              </a:buClr>
              <a:buSzPts val="2500"/>
              <a:buChar char="■"/>
              <a:defRPr/>
            </a:lvl3pPr>
            <a:lvl4pPr indent="-387350" lvl="3" marL="1828800" rtl="0" algn="l">
              <a:spcBef>
                <a:spcPts val="1700"/>
              </a:spcBef>
              <a:spcAft>
                <a:spcPts val="0"/>
              </a:spcAft>
              <a:buClr>
                <a:schemeClr val="dk1"/>
              </a:buClr>
              <a:buSzPts val="2500"/>
              <a:buChar char="●"/>
              <a:defRPr/>
            </a:lvl4pPr>
            <a:lvl5pPr indent="-387350" lvl="4" marL="2286000" rtl="0" algn="l">
              <a:spcBef>
                <a:spcPts val="1700"/>
              </a:spcBef>
              <a:spcAft>
                <a:spcPts val="0"/>
              </a:spcAft>
              <a:buClr>
                <a:schemeClr val="dk1"/>
              </a:buClr>
              <a:buSzPts val="2500"/>
              <a:buChar char="○"/>
              <a:defRPr/>
            </a:lvl5pPr>
            <a:lvl6pPr indent="-387350" lvl="5" marL="2743200" rtl="0" algn="l">
              <a:spcBef>
                <a:spcPts val="1700"/>
              </a:spcBef>
              <a:spcAft>
                <a:spcPts val="0"/>
              </a:spcAft>
              <a:buClr>
                <a:schemeClr val="dk1"/>
              </a:buClr>
              <a:buSzPts val="2500"/>
              <a:buChar char="■"/>
              <a:defRPr/>
            </a:lvl6pPr>
            <a:lvl7pPr indent="-387350" lvl="6" marL="3200400" rtl="0" algn="l">
              <a:spcBef>
                <a:spcPts val="1700"/>
              </a:spcBef>
              <a:spcAft>
                <a:spcPts val="0"/>
              </a:spcAft>
              <a:buClr>
                <a:schemeClr val="dk1"/>
              </a:buClr>
              <a:buSzPts val="2500"/>
              <a:buChar char="●"/>
              <a:defRPr/>
            </a:lvl7pPr>
            <a:lvl8pPr indent="-387350" lvl="7" marL="3657600" rtl="0" algn="l">
              <a:spcBef>
                <a:spcPts val="1700"/>
              </a:spcBef>
              <a:spcAft>
                <a:spcPts val="0"/>
              </a:spcAft>
              <a:buClr>
                <a:schemeClr val="dk1"/>
              </a:buClr>
              <a:buSzPts val="2500"/>
              <a:buChar char="○"/>
              <a:defRPr/>
            </a:lvl8pPr>
            <a:lvl9pPr indent="-387350" lvl="8" marL="4114800" rtl="0" algn="l">
              <a:spcBef>
                <a:spcPts val="1700"/>
              </a:spcBef>
              <a:spcAft>
                <a:spcPts val="1700"/>
              </a:spcAft>
              <a:buClr>
                <a:schemeClr val="dk1"/>
              </a:buClr>
              <a:buSzPts val="2500"/>
              <a:buChar char="■"/>
              <a:defRPr/>
            </a:lvl9pPr>
          </a:lstStyle>
          <a:p/>
        </p:txBody>
      </p:sp>
      <p:sp>
        <p:nvSpPr>
          <p:cNvPr id="53" name="Google Shape;53;p13"/>
          <p:cNvSpPr txBox="1"/>
          <p:nvPr>
            <p:ph idx="10" type="dt"/>
          </p:nvPr>
        </p:nvSpPr>
        <p:spPr>
          <a:xfrm>
            <a:off x="378000" y="9676334"/>
            <a:ext cx="1764000" cy="556200"/>
          </a:xfrm>
          <a:prstGeom prst="rect">
            <a:avLst/>
          </a:prstGeom>
          <a:noFill/>
          <a:ln>
            <a:noFill/>
          </a:ln>
        </p:spPr>
        <p:txBody>
          <a:bodyPr anchorCtr="0" anchor="ctr" bIns="63375" lIns="126775" spcFirstLastPara="1" rIns="126775" wrap="square" tIns="63375">
            <a:noAutofit/>
          </a:bodyPr>
          <a:lstStyle>
            <a:lvl1pPr lvl="0" rtl="0" algn="l">
              <a:spcBef>
                <a:spcPts val="0"/>
              </a:spcBef>
              <a:spcAft>
                <a:spcPts val="0"/>
              </a:spcAft>
              <a:buSzPts val="1900"/>
              <a:buNone/>
              <a:defRPr sz="1900"/>
            </a:lvl1pPr>
            <a:lvl2pPr lvl="1" rtl="0" algn="l">
              <a:spcBef>
                <a:spcPts val="0"/>
              </a:spcBef>
              <a:spcAft>
                <a:spcPts val="0"/>
              </a:spcAft>
              <a:buSzPts val="1900"/>
              <a:buNone/>
              <a:defRPr sz="1900"/>
            </a:lvl2pPr>
            <a:lvl3pPr lvl="2" rtl="0" algn="l">
              <a:spcBef>
                <a:spcPts val="0"/>
              </a:spcBef>
              <a:spcAft>
                <a:spcPts val="0"/>
              </a:spcAft>
              <a:buSzPts val="1900"/>
              <a:buNone/>
              <a:defRPr sz="1900"/>
            </a:lvl3pPr>
            <a:lvl4pPr lvl="3" rtl="0" algn="l">
              <a:spcBef>
                <a:spcPts val="0"/>
              </a:spcBef>
              <a:spcAft>
                <a:spcPts val="0"/>
              </a:spcAft>
              <a:buSzPts val="1900"/>
              <a:buNone/>
              <a:defRPr sz="1900"/>
            </a:lvl4pPr>
            <a:lvl5pPr lvl="4" rtl="0" algn="l">
              <a:spcBef>
                <a:spcPts val="0"/>
              </a:spcBef>
              <a:spcAft>
                <a:spcPts val="0"/>
              </a:spcAft>
              <a:buSzPts val="1900"/>
              <a:buNone/>
              <a:defRPr sz="1900"/>
            </a:lvl5pPr>
            <a:lvl6pPr lvl="5" rtl="0" algn="l">
              <a:spcBef>
                <a:spcPts val="0"/>
              </a:spcBef>
              <a:spcAft>
                <a:spcPts val="0"/>
              </a:spcAft>
              <a:buSzPts val="1900"/>
              <a:buNone/>
              <a:defRPr sz="1900"/>
            </a:lvl6pPr>
            <a:lvl7pPr lvl="6" rtl="0" algn="l">
              <a:spcBef>
                <a:spcPts val="0"/>
              </a:spcBef>
              <a:spcAft>
                <a:spcPts val="0"/>
              </a:spcAft>
              <a:buSzPts val="1900"/>
              <a:buNone/>
              <a:defRPr sz="1900"/>
            </a:lvl7pPr>
            <a:lvl8pPr lvl="7" rtl="0" algn="l">
              <a:spcBef>
                <a:spcPts val="0"/>
              </a:spcBef>
              <a:spcAft>
                <a:spcPts val="0"/>
              </a:spcAft>
              <a:buSzPts val="1900"/>
              <a:buNone/>
              <a:defRPr sz="1900"/>
            </a:lvl8pPr>
            <a:lvl9pPr lvl="8" rtl="0" algn="l">
              <a:spcBef>
                <a:spcPts val="0"/>
              </a:spcBef>
              <a:spcAft>
                <a:spcPts val="0"/>
              </a:spcAft>
              <a:buSzPts val="1900"/>
              <a:buNone/>
              <a:defRPr sz="1900"/>
            </a:lvl9pPr>
          </a:lstStyle>
          <a:p/>
        </p:txBody>
      </p:sp>
      <p:sp>
        <p:nvSpPr>
          <p:cNvPr id="54" name="Google Shape;54;p13"/>
          <p:cNvSpPr txBox="1"/>
          <p:nvPr>
            <p:ph idx="11" type="ftr"/>
          </p:nvPr>
        </p:nvSpPr>
        <p:spPr>
          <a:xfrm>
            <a:off x="2583000" y="9676334"/>
            <a:ext cx="2394000" cy="556200"/>
          </a:xfrm>
          <a:prstGeom prst="rect">
            <a:avLst/>
          </a:prstGeom>
          <a:noFill/>
          <a:ln>
            <a:noFill/>
          </a:ln>
        </p:spPr>
        <p:txBody>
          <a:bodyPr anchorCtr="0" anchor="ctr" bIns="63375" lIns="126775" spcFirstLastPara="1" rIns="126775" wrap="square" tIns="63375">
            <a:noAutofit/>
          </a:bodyPr>
          <a:lstStyle>
            <a:lvl1pPr lvl="0" rtl="0" algn="ctr">
              <a:spcBef>
                <a:spcPts val="0"/>
              </a:spcBef>
              <a:spcAft>
                <a:spcPts val="0"/>
              </a:spcAft>
              <a:buSzPts val="1900"/>
              <a:buNone/>
              <a:defRPr sz="1900"/>
            </a:lvl1pPr>
            <a:lvl2pPr lvl="1" rtl="0" algn="l">
              <a:spcBef>
                <a:spcPts val="0"/>
              </a:spcBef>
              <a:spcAft>
                <a:spcPts val="0"/>
              </a:spcAft>
              <a:buSzPts val="1900"/>
              <a:buNone/>
              <a:defRPr sz="1900"/>
            </a:lvl2pPr>
            <a:lvl3pPr lvl="2" rtl="0" algn="l">
              <a:spcBef>
                <a:spcPts val="0"/>
              </a:spcBef>
              <a:spcAft>
                <a:spcPts val="0"/>
              </a:spcAft>
              <a:buSzPts val="1900"/>
              <a:buNone/>
              <a:defRPr sz="1900"/>
            </a:lvl3pPr>
            <a:lvl4pPr lvl="3" rtl="0" algn="l">
              <a:spcBef>
                <a:spcPts val="0"/>
              </a:spcBef>
              <a:spcAft>
                <a:spcPts val="0"/>
              </a:spcAft>
              <a:buSzPts val="1900"/>
              <a:buNone/>
              <a:defRPr sz="1900"/>
            </a:lvl4pPr>
            <a:lvl5pPr lvl="4" rtl="0" algn="l">
              <a:spcBef>
                <a:spcPts val="0"/>
              </a:spcBef>
              <a:spcAft>
                <a:spcPts val="0"/>
              </a:spcAft>
              <a:buSzPts val="1900"/>
              <a:buNone/>
              <a:defRPr sz="1900"/>
            </a:lvl5pPr>
            <a:lvl6pPr lvl="5" rtl="0" algn="l">
              <a:spcBef>
                <a:spcPts val="0"/>
              </a:spcBef>
              <a:spcAft>
                <a:spcPts val="0"/>
              </a:spcAft>
              <a:buSzPts val="1900"/>
              <a:buNone/>
              <a:defRPr sz="1900"/>
            </a:lvl6pPr>
            <a:lvl7pPr lvl="6" rtl="0" algn="l">
              <a:spcBef>
                <a:spcPts val="0"/>
              </a:spcBef>
              <a:spcAft>
                <a:spcPts val="0"/>
              </a:spcAft>
              <a:buSzPts val="1900"/>
              <a:buNone/>
              <a:defRPr sz="1900"/>
            </a:lvl7pPr>
            <a:lvl8pPr lvl="7" rtl="0" algn="l">
              <a:spcBef>
                <a:spcPts val="0"/>
              </a:spcBef>
              <a:spcAft>
                <a:spcPts val="0"/>
              </a:spcAft>
              <a:buSzPts val="1900"/>
              <a:buNone/>
              <a:defRPr sz="1900"/>
            </a:lvl8pPr>
            <a:lvl9pPr lvl="8" rtl="0" algn="l">
              <a:spcBef>
                <a:spcPts val="0"/>
              </a:spcBef>
              <a:spcAft>
                <a:spcPts val="0"/>
              </a:spcAft>
              <a:buSzPts val="1900"/>
              <a:buNone/>
              <a:defRPr sz="1900"/>
            </a:lvl9pPr>
          </a:lstStyle>
          <a:p/>
        </p:txBody>
      </p:sp>
      <p:sp>
        <p:nvSpPr>
          <p:cNvPr id="55" name="Google Shape;55;p13"/>
          <p:cNvSpPr txBox="1"/>
          <p:nvPr>
            <p:ph idx="12" type="sldNum"/>
          </p:nvPr>
        </p:nvSpPr>
        <p:spPr>
          <a:xfrm>
            <a:off x="5418000" y="9676334"/>
            <a:ext cx="1764000" cy="556200"/>
          </a:xfrm>
          <a:prstGeom prst="rect">
            <a:avLst/>
          </a:prstGeom>
          <a:noFill/>
          <a:ln>
            <a:noFill/>
          </a:ln>
        </p:spPr>
        <p:txBody>
          <a:bodyPr anchorCtr="0" anchor="ctr" bIns="63375" lIns="126775" spcFirstLastPara="1" rIns="126775" wrap="square" tIns="63375">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365680"/>
            <a:ext cx="7044600" cy="1708800"/>
          </a:xfrm>
          <a:prstGeom prst="rect">
            <a:avLst/>
          </a:prstGeom>
        </p:spPr>
        <p:txBody>
          <a:bodyPr anchorCtr="0" anchor="ctr" bIns="126775" lIns="126775" spcFirstLastPara="1" rIns="126775" wrap="square" tIns="126775">
            <a:normAutofit/>
          </a:bodyPr>
          <a:lstStyle>
            <a:lvl1pPr lvl="0" algn="ctr">
              <a:spcBef>
                <a:spcPts val="0"/>
              </a:spcBef>
              <a:spcAft>
                <a:spcPts val="0"/>
              </a:spcAft>
              <a:buSzPts val="5000"/>
              <a:buNone/>
              <a:defRPr sz="5000"/>
            </a:lvl1pPr>
            <a:lvl2pPr lvl="1" algn="ctr">
              <a:spcBef>
                <a:spcPts val="0"/>
              </a:spcBef>
              <a:spcAft>
                <a:spcPts val="0"/>
              </a:spcAft>
              <a:buSzPts val="5000"/>
              <a:buNone/>
              <a:defRPr sz="5000"/>
            </a:lvl2pPr>
            <a:lvl3pPr lvl="2" algn="ctr">
              <a:spcBef>
                <a:spcPts val="0"/>
              </a:spcBef>
              <a:spcAft>
                <a:spcPts val="0"/>
              </a:spcAft>
              <a:buSzPts val="5000"/>
              <a:buNone/>
              <a:defRPr sz="5000"/>
            </a:lvl3pPr>
            <a:lvl4pPr lvl="3" algn="ctr">
              <a:spcBef>
                <a:spcPts val="0"/>
              </a:spcBef>
              <a:spcAft>
                <a:spcPts val="0"/>
              </a:spcAft>
              <a:buSzPts val="5000"/>
              <a:buNone/>
              <a:defRPr sz="5000"/>
            </a:lvl4pPr>
            <a:lvl5pPr lvl="4" algn="ctr">
              <a:spcBef>
                <a:spcPts val="0"/>
              </a:spcBef>
              <a:spcAft>
                <a:spcPts val="0"/>
              </a:spcAft>
              <a:buSzPts val="5000"/>
              <a:buNone/>
              <a:defRPr sz="5000"/>
            </a:lvl5pPr>
            <a:lvl6pPr lvl="5" algn="ctr">
              <a:spcBef>
                <a:spcPts val="0"/>
              </a:spcBef>
              <a:spcAft>
                <a:spcPts val="0"/>
              </a:spcAft>
              <a:buSzPts val="5000"/>
              <a:buNone/>
              <a:defRPr sz="5000"/>
            </a:lvl6pPr>
            <a:lvl7pPr lvl="6" algn="ctr">
              <a:spcBef>
                <a:spcPts val="0"/>
              </a:spcBef>
              <a:spcAft>
                <a:spcPts val="0"/>
              </a:spcAft>
              <a:buSzPts val="5000"/>
              <a:buNone/>
              <a:defRPr sz="5000"/>
            </a:lvl7pPr>
            <a:lvl8pPr lvl="7" algn="ctr">
              <a:spcBef>
                <a:spcPts val="0"/>
              </a:spcBef>
              <a:spcAft>
                <a:spcPts val="0"/>
              </a:spcAft>
              <a:buSzPts val="5000"/>
              <a:buNone/>
              <a:defRPr sz="5000"/>
            </a:lvl8pPr>
            <a:lvl9pPr lvl="8" algn="ctr">
              <a:spcBef>
                <a:spcPts val="0"/>
              </a:spcBef>
              <a:spcAft>
                <a:spcPts val="0"/>
              </a:spcAft>
              <a:buSzPts val="5000"/>
              <a:buNone/>
              <a:defRPr sz="5000"/>
            </a:lvl9pPr>
          </a:lstStyle>
          <a:p/>
        </p:txBody>
      </p:sp>
      <p:sp>
        <p:nvSpPr>
          <p:cNvPr id="15" name="Google Shape;15;p3"/>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03288"/>
            <a:ext cx="7044600" cy="1162200"/>
          </a:xfrm>
          <a:prstGeom prst="rect">
            <a:avLst/>
          </a:prstGeom>
        </p:spPr>
        <p:txBody>
          <a:bodyPr anchorCtr="0" anchor="t" bIns="126775" lIns="126775" spcFirstLastPara="1" rIns="126775" wrap="square" tIns="126775">
            <a:normAutofit/>
          </a:bodyPr>
          <a:lstStyle>
            <a:lvl1pPr lvl="0">
              <a:spcBef>
                <a:spcPts val="0"/>
              </a:spcBef>
              <a:spcAft>
                <a:spcPts val="0"/>
              </a:spcAft>
              <a:buSzPts val="3900"/>
              <a:buNone/>
              <a:defRPr/>
            </a:lvl1pPr>
            <a:lvl2pPr lvl="1">
              <a:spcBef>
                <a:spcPts val="0"/>
              </a:spcBef>
              <a:spcAft>
                <a:spcPts val="0"/>
              </a:spcAft>
              <a:buSzPts val="3900"/>
              <a:buNone/>
              <a:defRPr/>
            </a:lvl2pPr>
            <a:lvl3pPr lvl="2">
              <a:spcBef>
                <a:spcPts val="0"/>
              </a:spcBef>
              <a:spcAft>
                <a:spcPts val="0"/>
              </a:spcAft>
              <a:buSzPts val="3900"/>
              <a:buNone/>
              <a:defRPr/>
            </a:lvl3pPr>
            <a:lvl4pPr lvl="3">
              <a:spcBef>
                <a:spcPts val="0"/>
              </a:spcBef>
              <a:spcAft>
                <a:spcPts val="0"/>
              </a:spcAft>
              <a:buSzPts val="3900"/>
              <a:buNone/>
              <a:defRPr/>
            </a:lvl4pPr>
            <a:lvl5pPr lvl="4">
              <a:spcBef>
                <a:spcPts val="0"/>
              </a:spcBef>
              <a:spcAft>
                <a:spcPts val="0"/>
              </a:spcAft>
              <a:buSzPts val="3900"/>
              <a:buNone/>
              <a:defRPr/>
            </a:lvl5pPr>
            <a:lvl6pPr lvl="5">
              <a:spcBef>
                <a:spcPts val="0"/>
              </a:spcBef>
              <a:spcAft>
                <a:spcPts val="0"/>
              </a:spcAft>
              <a:buSzPts val="3900"/>
              <a:buNone/>
              <a:defRPr/>
            </a:lvl6pPr>
            <a:lvl7pPr lvl="6">
              <a:spcBef>
                <a:spcPts val="0"/>
              </a:spcBef>
              <a:spcAft>
                <a:spcPts val="0"/>
              </a:spcAft>
              <a:buSzPts val="3900"/>
              <a:buNone/>
              <a:defRPr/>
            </a:lvl7pPr>
            <a:lvl8pPr lvl="7">
              <a:spcBef>
                <a:spcPts val="0"/>
              </a:spcBef>
              <a:spcAft>
                <a:spcPts val="0"/>
              </a:spcAft>
              <a:buSzPts val="3900"/>
              <a:buNone/>
              <a:defRPr/>
            </a:lvl8pPr>
            <a:lvl9pPr lvl="8">
              <a:spcBef>
                <a:spcPts val="0"/>
              </a:spcBef>
              <a:spcAft>
                <a:spcPts val="0"/>
              </a:spcAft>
              <a:buSzPts val="3900"/>
              <a:buNone/>
              <a:defRPr/>
            </a:lvl9pPr>
          </a:lstStyle>
          <a:p/>
        </p:txBody>
      </p:sp>
      <p:sp>
        <p:nvSpPr>
          <p:cNvPr id="18" name="Google Shape;18;p4"/>
          <p:cNvSpPr txBox="1"/>
          <p:nvPr>
            <p:ph idx="1" type="body"/>
          </p:nvPr>
        </p:nvSpPr>
        <p:spPr>
          <a:xfrm>
            <a:off x="257705" y="2339232"/>
            <a:ext cx="7044600" cy="6934500"/>
          </a:xfrm>
          <a:prstGeom prst="rect">
            <a:avLst/>
          </a:prstGeom>
        </p:spPr>
        <p:txBody>
          <a:bodyPr anchorCtr="0" anchor="t" bIns="126775" lIns="126775" spcFirstLastPara="1" rIns="126775" wrap="square" tIns="126775">
            <a:normAutofit/>
          </a:bodyPr>
          <a:lstStyle>
            <a:lvl1pPr indent="-387350" lvl="0" marL="457200">
              <a:spcBef>
                <a:spcPts val="0"/>
              </a:spcBef>
              <a:spcAft>
                <a:spcPts val="0"/>
              </a:spcAft>
              <a:buSzPts val="25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19" name="Google Shape;19;p4"/>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03288"/>
            <a:ext cx="7044600" cy="1162200"/>
          </a:xfrm>
          <a:prstGeom prst="rect">
            <a:avLst/>
          </a:prstGeom>
        </p:spPr>
        <p:txBody>
          <a:bodyPr anchorCtr="0" anchor="t" bIns="126775" lIns="126775" spcFirstLastPara="1" rIns="126775" wrap="square" tIns="126775">
            <a:normAutofit/>
          </a:bodyPr>
          <a:lstStyle>
            <a:lvl1pPr lvl="0">
              <a:spcBef>
                <a:spcPts val="0"/>
              </a:spcBef>
              <a:spcAft>
                <a:spcPts val="0"/>
              </a:spcAft>
              <a:buSzPts val="3900"/>
              <a:buNone/>
              <a:defRPr/>
            </a:lvl1pPr>
            <a:lvl2pPr lvl="1">
              <a:spcBef>
                <a:spcPts val="0"/>
              </a:spcBef>
              <a:spcAft>
                <a:spcPts val="0"/>
              </a:spcAft>
              <a:buSzPts val="3900"/>
              <a:buNone/>
              <a:defRPr/>
            </a:lvl2pPr>
            <a:lvl3pPr lvl="2">
              <a:spcBef>
                <a:spcPts val="0"/>
              </a:spcBef>
              <a:spcAft>
                <a:spcPts val="0"/>
              </a:spcAft>
              <a:buSzPts val="3900"/>
              <a:buNone/>
              <a:defRPr/>
            </a:lvl3pPr>
            <a:lvl4pPr lvl="3">
              <a:spcBef>
                <a:spcPts val="0"/>
              </a:spcBef>
              <a:spcAft>
                <a:spcPts val="0"/>
              </a:spcAft>
              <a:buSzPts val="3900"/>
              <a:buNone/>
              <a:defRPr/>
            </a:lvl4pPr>
            <a:lvl5pPr lvl="4">
              <a:spcBef>
                <a:spcPts val="0"/>
              </a:spcBef>
              <a:spcAft>
                <a:spcPts val="0"/>
              </a:spcAft>
              <a:buSzPts val="3900"/>
              <a:buNone/>
              <a:defRPr/>
            </a:lvl5pPr>
            <a:lvl6pPr lvl="5">
              <a:spcBef>
                <a:spcPts val="0"/>
              </a:spcBef>
              <a:spcAft>
                <a:spcPts val="0"/>
              </a:spcAft>
              <a:buSzPts val="3900"/>
              <a:buNone/>
              <a:defRPr/>
            </a:lvl6pPr>
            <a:lvl7pPr lvl="6">
              <a:spcBef>
                <a:spcPts val="0"/>
              </a:spcBef>
              <a:spcAft>
                <a:spcPts val="0"/>
              </a:spcAft>
              <a:buSzPts val="3900"/>
              <a:buNone/>
              <a:defRPr/>
            </a:lvl7pPr>
            <a:lvl8pPr lvl="7">
              <a:spcBef>
                <a:spcPts val="0"/>
              </a:spcBef>
              <a:spcAft>
                <a:spcPts val="0"/>
              </a:spcAft>
              <a:buSzPts val="3900"/>
              <a:buNone/>
              <a:defRPr/>
            </a:lvl8pPr>
            <a:lvl9pPr lvl="8">
              <a:spcBef>
                <a:spcPts val="0"/>
              </a:spcBef>
              <a:spcAft>
                <a:spcPts val="0"/>
              </a:spcAft>
              <a:buSzPts val="3900"/>
              <a:buNone/>
              <a:defRPr/>
            </a:lvl9pPr>
          </a:lstStyle>
          <a:p/>
        </p:txBody>
      </p:sp>
      <p:sp>
        <p:nvSpPr>
          <p:cNvPr id="22" name="Google Shape;22;p5"/>
          <p:cNvSpPr txBox="1"/>
          <p:nvPr>
            <p:ph idx="1" type="body"/>
          </p:nvPr>
        </p:nvSpPr>
        <p:spPr>
          <a:xfrm>
            <a:off x="257705" y="2339232"/>
            <a:ext cx="3307200" cy="6934500"/>
          </a:xfrm>
          <a:prstGeom prst="rect">
            <a:avLst/>
          </a:prstGeom>
        </p:spPr>
        <p:txBody>
          <a:bodyPr anchorCtr="0" anchor="t" bIns="126775" lIns="126775" spcFirstLastPara="1" rIns="126775" wrap="square" tIns="126775">
            <a:normAutofit/>
          </a:bodyPr>
          <a:lstStyle>
            <a:lvl1pPr indent="-349250" lvl="0" marL="457200">
              <a:spcBef>
                <a:spcPts val="0"/>
              </a:spcBef>
              <a:spcAft>
                <a:spcPts val="0"/>
              </a:spcAft>
              <a:buSzPts val="1900"/>
              <a:buChar char="●"/>
              <a:defRPr sz="1900"/>
            </a:lvl1pPr>
            <a:lvl2pPr indent="-336550" lvl="1" marL="914400">
              <a:spcBef>
                <a:spcPts val="0"/>
              </a:spcBef>
              <a:spcAft>
                <a:spcPts val="0"/>
              </a:spcAft>
              <a:buSzPts val="1700"/>
              <a:buChar char="○"/>
              <a:defRPr sz="1700"/>
            </a:lvl2pPr>
            <a:lvl3pPr indent="-336550" lvl="2" marL="1371600">
              <a:spcBef>
                <a:spcPts val="0"/>
              </a:spcBef>
              <a:spcAft>
                <a:spcPts val="0"/>
              </a:spcAft>
              <a:buSzPts val="1700"/>
              <a:buChar char="■"/>
              <a:defRPr sz="1700"/>
            </a:lvl3pPr>
            <a:lvl4pPr indent="-336550" lvl="3" marL="1828800">
              <a:spcBef>
                <a:spcPts val="0"/>
              </a:spcBef>
              <a:spcAft>
                <a:spcPts val="0"/>
              </a:spcAft>
              <a:buSzPts val="1700"/>
              <a:buChar char="●"/>
              <a:defRPr sz="1700"/>
            </a:lvl4pPr>
            <a:lvl5pPr indent="-336550" lvl="4" marL="2286000">
              <a:spcBef>
                <a:spcPts val="0"/>
              </a:spcBef>
              <a:spcAft>
                <a:spcPts val="0"/>
              </a:spcAft>
              <a:buSzPts val="1700"/>
              <a:buChar char="○"/>
              <a:defRPr sz="1700"/>
            </a:lvl5pPr>
            <a:lvl6pPr indent="-336550" lvl="5" marL="2743200">
              <a:spcBef>
                <a:spcPts val="0"/>
              </a:spcBef>
              <a:spcAft>
                <a:spcPts val="0"/>
              </a:spcAft>
              <a:buSzPts val="1700"/>
              <a:buChar char="■"/>
              <a:defRPr sz="1700"/>
            </a:lvl6pPr>
            <a:lvl7pPr indent="-336550" lvl="6" marL="3200400">
              <a:spcBef>
                <a:spcPts val="0"/>
              </a:spcBef>
              <a:spcAft>
                <a:spcPts val="0"/>
              </a:spcAft>
              <a:buSzPts val="1700"/>
              <a:buChar char="●"/>
              <a:defRPr sz="1700"/>
            </a:lvl7pPr>
            <a:lvl8pPr indent="-336550" lvl="7" marL="3657600">
              <a:spcBef>
                <a:spcPts val="0"/>
              </a:spcBef>
              <a:spcAft>
                <a:spcPts val="0"/>
              </a:spcAft>
              <a:buSzPts val="1700"/>
              <a:buChar char="○"/>
              <a:defRPr sz="1700"/>
            </a:lvl8pPr>
            <a:lvl9pPr indent="-336550" lvl="8" marL="4114800">
              <a:spcBef>
                <a:spcPts val="0"/>
              </a:spcBef>
              <a:spcAft>
                <a:spcPts val="0"/>
              </a:spcAft>
              <a:buSzPts val="1700"/>
              <a:buChar char="■"/>
              <a:defRPr sz="1700"/>
            </a:lvl9pPr>
          </a:lstStyle>
          <a:p/>
        </p:txBody>
      </p:sp>
      <p:sp>
        <p:nvSpPr>
          <p:cNvPr id="23" name="Google Shape;23;p5"/>
          <p:cNvSpPr txBox="1"/>
          <p:nvPr>
            <p:ph idx="2" type="body"/>
          </p:nvPr>
        </p:nvSpPr>
        <p:spPr>
          <a:xfrm>
            <a:off x="3995291" y="2339232"/>
            <a:ext cx="3307200" cy="6934500"/>
          </a:xfrm>
          <a:prstGeom prst="rect">
            <a:avLst/>
          </a:prstGeom>
        </p:spPr>
        <p:txBody>
          <a:bodyPr anchorCtr="0" anchor="t" bIns="126775" lIns="126775" spcFirstLastPara="1" rIns="126775" wrap="square" tIns="126775">
            <a:normAutofit/>
          </a:bodyPr>
          <a:lstStyle>
            <a:lvl1pPr indent="-349250" lvl="0" marL="457200">
              <a:spcBef>
                <a:spcPts val="0"/>
              </a:spcBef>
              <a:spcAft>
                <a:spcPts val="0"/>
              </a:spcAft>
              <a:buSzPts val="1900"/>
              <a:buChar char="●"/>
              <a:defRPr sz="1900"/>
            </a:lvl1pPr>
            <a:lvl2pPr indent="-336550" lvl="1" marL="914400">
              <a:spcBef>
                <a:spcPts val="0"/>
              </a:spcBef>
              <a:spcAft>
                <a:spcPts val="0"/>
              </a:spcAft>
              <a:buSzPts val="1700"/>
              <a:buChar char="○"/>
              <a:defRPr sz="1700"/>
            </a:lvl2pPr>
            <a:lvl3pPr indent="-336550" lvl="2" marL="1371600">
              <a:spcBef>
                <a:spcPts val="0"/>
              </a:spcBef>
              <a:spcAft>
                <a:spcPts val="0"/>
              </a:spcAft>
              <a:buSzPts val="1700"/>
              <a:buChar char="■"/>
              <a:defRPr sz="1700"/>
            </a:lvl3pPr>
            <a:lvl4pPr indent="-336550" lvl="3" marL="1828800">
              <a:spcBef>
                <a:spcPts val="0"/>
              </a:spcBef>
              <a:spcAft>
                <a:spcPts val="0"/>
              </a:spcAft>
              <a:buSzPts val="1700"/>
              <a:buChar char="●"/>
              <a:defRPr sz="1700"/>
            </a:lvl4pPr>
            <a:lvl5pPr indent="-336550" lvl="4" marL="2286000">
              <a:spcBef>
                <a:spcPts val="0"/>
              </a:spcBef>
              <a:spcAft>
                <a:spcPts val="0"/>
              </a:spcAft>
              <a:buSzPts val="1700"/>
              <a:buChar char="○"/>
              <a:defRPr sz="1700"/>
            </a:lvl5pPr>
            <a:lvl6pPr indent="-336550" lvl="5" marL="2743200">
              <a:spcBef>
                <a:spcPts val="0"/>
              </a:spcBef>
              <a:spcAft>
                <a:spcPts val="0"/>
              </a:spcAft>
              <a:buSzPts val="1700"/>
              <a:buChar char="■"/>
              <a:defRPr sz="1700"/>
            </a:lvl6pPr>
            <a:lvl7pPr indent="-336550" lvl="6" marL="3200400">
              <a:spcBef>
                <a:spcPts val="0"/>
              </a:spcBef>
              <a:spcAft>
                <a:spcPts val="0"/>
              </a:spcAft>
              <a:buSzPts val="1700"/>
              <a:buChar char="●"/>
              <a:defRPr sz="1700"/>
            </a:lvl7pPr>
            <a:lvl8pPr indent="-336550" lvl="7" marL="3657600">
              <a:spcBef>
                <a:spcPts val="0"/>
              </a:spcBef>
              <a:spcAft>
                <a:spcPts val="0"/>
              </a:spcAft>
              <a:buSzPts val="1700"/>
              <a:buChar char="○"/>
              <a:defRPr sz="1700"/>
            </a:lvl8pPr>
            <a:lvl9pPr indent="-336550" lvl="8" marL="4114800">
              <a:spcBef>
                <a:spcPts val="0"/>
              </a:spcBef>
              <a:spcAft>
                <a:spcPts val="0"/>
              </a:spcAft>
              <a:buSzPts val="1700"/>
              <a:buChar char="■"/>
              <a:defRPr sz="1700"/>
            </a:lvl9pPr>
          </a:lstStyle>
          <a:p/>
        </p:txBody>
      </p:sp>
      <p:sp>
        <p:nvSpPr>
          <p:cNvPr id="24" name="Google Shape;24;p5"/>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03288"/>
            <a:ext cx="7044600" cy="1162200"/>
          </a:xfrm>
          <a:prstGeom prst="rect">
            <a:avLst/>
          </a:prstGeom>
        </p:spPr>
        <p:txBody>
          <a:bodyPr anchorCtr="0" anchor="t" bIns="126775" lIns="126775" spcFirstLastPara="1" rIns="126775" wrap="square" tIns="126775">
            <a:normAutofit/>
          </a:bodyPr>
          <a:lstStyle>
            <a:lvl1pPr lvl="0">
              <a:spcBef>
                <a:spcPts val="0"/>
              </a:spcBef>
              <a:spcAft>
                <a:spcPts val="0"/>
              </a:spcAft>
              <a:buSzPts val="3900"/>
              <a:buNone/>
              <a:defRPr/>
            </a:lvl1pPr>
            <a:lvl2pPr lvl="1">
              <a:spcBef>
                <a:spcPts val="0"/>
              </a:spcBef>
              <a:spcAft>
                <a:spcPts val="0"/>
              </a:spcAft>
              <a:buSzPts val="3900"/>
              <a:buNone/>
              <a:defRPr/>
            </a:lvl2pPr>
            <a:lvl3pPr lvl="2">
              <a:spcBef>
                <a:spcPts val="0"/>
              </a:spcBef>
              <a:spcAft>
                <a:spcPts val="0"/>
              </a:spcAft>
              <a:buSzPts val="3900"/>
              <a:buNone/>
              <a:defRPr/>
            </a:lvl3pPr>
            <a:lvl4pPr lvl="3">
              <a:spcBef>
                <a:spcPts val="0"/>
              </a:spcBef>
              <a:spcAft>
                <a:spcPts val="0"/>
              </a:spcAft>
              <a:buSzPts val="3900"/>
              <a:buNone/>
              <a:defRPr/>
            </a:lvl4pPr>
            <a:lvl5pPr lvl="4">
              <a:spcBef>
                <a:spcPts val="0"/>
              </a:spcBef>
              <a:spcAft>
                <a:spcPts val="0"/>
              </a:spcAft>
              <a:buSzPts val="3900"/>
              <a:buNone/>
              <a:defRPr/>
            </a:lvl5pPr>
            <a:lvl6pPr lvl="5">
              <a:spcBef>
                <a:spcPts val="0"/>
              </a:spcBef>
              <a:spcAft>
                <a:spcPts val="0"/>
              </a:spcAft>
              <a:buSzPts val="3900"/>
              <a:buNone/>
              <a:defRPr/>
            </a:lvl6pPr>
            <a:lvl7pPr lvl="6">
              <a:spcBef>
                <a:spcPts val="0"/>
              </a:spcBef>
              <a:spcAft>
                <a:spcPts val="0"/>
              </a:spcAft>
              <a:buSzPts val="3900"/>
              <a:buNone/>
              <a:defRPr/>
            </a:lvl7pPr>
            <a:lvl8pPr lvl="7">
              <a:spcBef>
                <a:spcPts val="0"/>
              </a:spcBef>
              <a:spcAft>
                <a:spcPts val="0"/>
              </a:spcAft>
              <a:buSzPts val="3900"/>
              <a:buNone/>
              <a:defRPr/>
            </a:lvl8pPr>
            <a:lvl9pPr lvl="8">
              <a:spcBef>
                <a:spcPts val="0"/>
              </a:spcBef>
              <a:spcAft>
                <a:spcPts val="0"/>
              </a:spcAft>
              <a:buSzPts val="3900"/>
              <a:buNone/>
              <a:defRPr/>
            </a:lvl9pPr>
          </a:lstStyle>
          <a:p/>
        </p:txBody>
      </p:sp>
      <p:sp>
        <p:nvSpPr>
          <p:cNvPr id="27" name="Google Shape;27;p6"/>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27727"/>
            <a:ext cx="2321700" cy="1533900"/>
          </a:xfrm>
          <a:prstGeom prst="rect">
            <a:avLst/>
          </a:prstGeom>
        </p:spPr>
        <p:txBody>
          <a:bodyPr anchorCtr="0" anchor="b" bIns="126775" lIns="126775" spcFirstLastPara="1" rIns="126775" wrap="square" tIns="126775">
            <a:normAutofit/>
          </a:bodyPr>
          <a:lstStyle>
            <a:lvl1pPr lvl="0">
              <a:spcBef>
                <a:spcPts val="0"/>
              </a:spcBef>
              <a:spcAft>
                <a:spcPts val="0"/>
              </a:spcAft>
              <a:buSzPts val="3300"/>
              <a:buNone/>
              <a:defRPr sz="3300"/>
            </a:lvl1pPr>
            <a:lvl2pPr lvl="1">
              <a:spcBef>
                <a:spcPts val="0"/>
              </a:spcBef>
              <a:spcAft>
                <a:spcPts val="0"/>
              </a:spcAft>
              <a:buSzPts val="3300"/>
              <a:buNone/>
              <a:defRPr sz="3300"/>
            </a:lvl2pPr>
            <a:lvl3pPr lvl="2">
              <a:spcBef>
                <a:spcPts val="0"/>
              </a:spcBef>
              <a:spcAft>
                <a:spcPts val="0"/>
              </a:spcAft>
              <a:buSzPts val="3300"/>
              <a:buNone/>
              <a:defRPr sz="3300"/>
            </a:lvl3pPr>
            <a:lvl4pPr lvl="3">
              <a:spcBef>
                <a:spcPts val="0"/>
              </a:spcBef>
              <a:spcAft>
                <a:spcPts val="0"/>
              </a:spcAft>
              <a:buSzPts val="3300"/>
              <a:buNone/>
              <a:defRPr sz="3300"/>
            </a:lvl4pPr>
            <a:lvl5pPr lvl="4">
              <a:spcBef>
                <a:spcPts val="0"/>
              </a:spcBef>
              <a:spcAft>
                <a:spcPts val="0"/>
              </a:spcAft>
              <a:buSzPts val="3300"/>
              <a:buNone/>
              <a:defRPr sz="3300"/>
            </a:lvl5pPr>
            <a:lvl6pPr lvl="5">
              <a:spcBef>
                <a:spcPts val="0"/>
              </a:spcBef>
              <a:spcAft>
                <a:spcPts val="0"/>
              </a:spcAft>
              <a:buSzPts val="3300"/>
              <a:buNone/>
              <a:defRPr sz="3300"/>
            </a:lvl6pPr>
            <a:lvl7pPr lvl="6">
              <a:spcBef>
                <a:spcPts val="0"/>
              </a:spcBef>
              <a:spcAft>
                <a:spcPts val="0"/>
              </a:spcAft>
              <a:buSzPts val="3300"/>
              <a:buNone/>
              <a:defRPr sz="3300"/>
            </a:lvl7pPr>
            <a:lvl8pPr lvl="7">
              <a:spcBef>
                <a:spcPts val="0"/>
              </a:spcBef>
              <a:spcAft>
                <a:spcPts val="0"/>
              </a:spcAft>
              <a:buSzPts val="3300"/>
              <a:buNone/>
              <a:defRPr sz="3300"/>
            </a:lvl8pPr>
            <a:lvl9pPr lvl="8">
              <a:spcBef>
                <a:spcPts val="0"/>
              </a:spcBef>
              <a:spcAft>
                <a:spcPts val="0"/>
              </a:spcAft>
              <a:buSzPts val="3300"/>
              <a:buNone/>
              <a:defRPr sz="3300"/>
            </a:lvl9pPr>
          </a:lstStyle>
          <a:p/>
        </p:txBody>
      </p:sp>
      <p:sp>
        <p:nvSpPr>
          <p:cNvPr id="30" name="Google Shape;30;p7"/>
          <p:cNvSpPr txBox="1"/>
          <p:nvPr>
            <p:ph idx="1" type="body"/>
          </p:nvPr>
        </p:nvSpPr>
        <p:spPr>
          <a:xfrm>
            <a:off x="257705" y="2820535"/>
            <a:ext cx="2321700" cy="6453300"/>
          </a:xfrm>
          <a:prstGeom prst="rect">
            <a:avLst/>
          </a:prstGeom>
        </p:spPr>
        <p:txBody>
          <a:bodyPr anchorCtr="0" anchor="t" bIns="126775" lIns="126775" spcFirstLastPara="1" rIns="126775" wrap="square" tIns="126775">
            <a:normAutofit/>
          </a:bodyPr>
          <a:lstStyle>
            <a:lvl1pPr indent="-336550" lvl="0" marL="457200">
              <a:spcBef>
                <a:spcPts val="0"/>
              </a:spcBef>
              <a:spcAft>
                <a:spcPts val="0"/>
              </a:spcAft>
              <a:buSzPts val="1700"/>
              <a:buChar char="●"/>
              <a:defRPr sz="1700"/>
            </a:lvl1pPr>
            <a:lvl2pPr indent="-336550" lvl="1" marL="914400">
              <a:spcBef>
                <a:spcPts val="0"/>
              </a:spcBef>
              <a:spcAft>
                <a:spcPts val="0"/>
              </a:spcAft>
              <a:buSzPts val="1700"/>
              <a:buChar char="○"/>
              <a:defRPr sz="1700"/>
            </a:lvl2pPr>
            <a:lvl3pPr indent="-336550" lvl="2" marL="1371600">
              <a:spcBef>
                <a:spcPts val="0"/>
              </a:spcBef>
              <a:spcAft>
                <a:spcPts val="0"/>
              </a:spcAft>
              <a:buSzPts val="1700"/>
              <a:buChar char="■"/>
              <a:defRPr sz="1700"/>
            </a:lvl3pPr>
            <a:lvl4pPr indent="-336550" lvl="3" marL="1828800">
              <a:spcBef>
                <a:spcPts val="0"/>
              </a:spcBef>
              <a:spcAft>
                <a:spcPts val="0"/>
              </a:spcAft>
              <a:buSzPts val="1700"/>
              <a:buChar char="●"/>
              <a:defRPr sz="1700"/>
            </a:lvl4pPr>
            <a:lvl5pPr indent="-336550" lvl="4" marL="2286000">
              <a:spcBef>
                <a:spcPts val="0"/>
              </a:spcBef>
              <a:spcAft>
                <a:spcPts val="0"/>
              </a:spcAft>
              <a:buSzPts val="1700"/>
              <a:buChar char="○"/>
              <a:defRPr sz="1700"/>
            </a:lvl5pPr>
            <a:lvl6pPr indent="-336550" lvl="5" marL="2743200">
              <a:spcBef>
                <a:spcPts val="0"/>
              </a:spcBef>
              <a:spcAft>
                <a:spcPts val="0"/>
              </a:spcAft>
              <a:buSzPts val="1700"/>
              <a:buChar char="■"/>
              <a:defRPr sz="1700"/>
            </a:lvl6pPr>
            <a:lvl7pPr indent="-336550" lvl="6" marL="3200400">
              <a:spcBef>
                <a:spcPts val="0"/>
              </a:spcBef>
              <a:spcAft>
                <a:spcPts val="0"/>
              </a:spcAft>
              <a:buSzPts val="1700"/>
              <a:buChar char="●"/>
              <a:defRPr sz="1700"/>
            </a:lvl7pPr>
            <a:lvl8pPr indent="-336550" lvl="7" marL="3657600">
              <a:spcBef>
                <a:spcPts val="0"/>
              </a:spcBef>
              <a:spcAft>
                <a:spcPts val="0"/>
              </a:spcAft>
              <a:buSzPts val="1700"/>
              <a:buChar char="○"/>
              <a:defRPr sz="1700"/>
            </a:lvl8pPr>
            <a:lvl9pPr indent="-336550" lvl="8" marL="4114800">
              <a:spcBef>
                <a:spcPts val="0"/>
              </a:spcBef>
              <a:spcAft>
                <a:spcPts val="0"/>
              </a:spcAft>
              <a:buSzPts val="1700"/>
              <a:buChar char="■"/>
              <a:defRPr sz="1700"/>
            </a:lvl9pPr>
          </a:lstStyle>
          <a:p/>
        </p:txBody>
      </p:sp>
      <p:sp>
        <p:nvSpPr>
          <p:cNvPr id="31" name="Google Shape;31;p7"/>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13690"/>
            <a:ext cx="5264400" cy="8303400"/>
          </a:xfrm>
          <a:prstGeom prst="rect">
            <a:avLst/>
          </a:prstGeom>
        </p:spPr>
        <p:txBody>
          <a:bodyPr anchorCtr="0" anchor="ctr" bIns="126775" lIns="126775" spcFirstLastPara="1" rIns="126775" wrap="square" tIns="126775">
            <a:normAutofit/>
          </a:bodyPr>
          <a:lstStyle>
            <a:lvl1pPr lvl="0">
              <a:spcBef>
                <a:spcPts val="0"/>
              </a:spcBef>
              <a:spcAft>
                <a:spcPts val="0"/>
              </a:spcAft>
              <a:buSzPts val="6700"/>
              <a:buNone/>
              <a:defRPr sz="6700"/>
            </a:lvl1pPr>
            <a:lvl2pPr lvl="1">
              <a:spcBef>
                <a:spcPts val="0"/>
              </a:spcBef>
              <a:spcAft>
                <a:spcPts val="0"/>
              </a:spcAft>
              <a:buSzPts val="6700"/>
              <a:buNone/>
              <a:defRPr sz="6700"/>
            </a:lvl2pPr>
            <a:lvl3pPr lvl="2">
              <a:spcBef>
                <a:spcPts val="0"/>
              </a:spcBef>
              <a:spcAft>
                <a:spcPts val="0"/>
              </a:spcAft>
              <a:buSzPts val="6700"/>
              <a:buNone/>
              <a:defRPr sz="6700"/>
            </a:lvl3pPr>
            <a:lvl4pPr lvl="3">
              <a:spcBef>
                <a:spcPts val="0"/>
              </a:spcBef>
              <a:spcAft>
                <a:spcPts val="0"/>
              </a:spcAft>
              <a:buSzPts val="6700"/>
              <a:buNone/>
              <a:defRPr sz="6700"/>
            </a:lvl4pPr>
            <a:lvl5pPr lvl="4">
              <a:spcBef>
                <a:spcPts val="0"/>
              </a:spcBef>
              <a:spcAft>
                <a:spcPts val="0"/>
              </a:spcAft>
              <a:buSzPts val="6700"/>
              <a:buNone/>
              <a:defRPr sz="6700"/>
            </a:lvl5pPr>
            <a:lvl6pPr lvl="5">
              <a:spcBef>
                <a:spcPts val="0"/>
              </a:spcBef>
              <a:spcAft>
                <a:spcPts val="0"/>
              </a:spcAft>
              <a:buSzPts val="6700"/>
              <a:buNone/>
              <a:defRPr sz="6700"/>
            </a:lvl6pPr>
            <a:lvl7pPr lvl="6">
              <a:spcBef>
                <a:spcPts val="0"/>
              </a:spcBef>
              <a:spcAft>
                <a:spcPts val="0"/>
              </a:spcAft>
              <a:buSzPts val="6700"/>
              <a:buNone/>
              <a:defRPr sz="6700"/>
            </a:lvl7pPr>
            <a:lvl8pPr lvl="7">
              <a:spcBef>
                <a:spcPts val="0"/>
              </a:spcBef>
              <a:spcAft>
                <a:spcPts val="0"/>
              </a:spcAft>
              <a:buSzPts val="6700"/>
              <a:buNone/>
              <a:defRPr sz="6700"/>
            </a:lvl8pPr>
            <a:lvl9pPr lvl="8">
              <a:spcBef>
                <a:spcPts val="0"/>
              </a:spcBef>
              <a:spcAft>
                <a:spcPts val="0"/>
              </a:spcAft>
              <a:buSzPts val="6700"/>
              <a:buNone/>
              <a:defRPr sz="6700"/>
            </a:lvl9pPr>
          </a:lstStyle>
          <a:p/>
        </p:txBody>
      </p:sp>
      <p:sp>
        <p:nvSpPr>
          <p:cNvPr id="34" name="Google Shape;34;p8"/>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54"/>
            <a:ext cx="3780000" cy="10440000"/>
          </a:xfrm>
          <a:prstGeom prst="rect">
            <a:avLst/>
          </a:prstGeom>
          <a:solidFill>
            <a:schemeClr val="lt2"/>
          </a:solidFill>
          <a:ln>
            <a:noFill/>
          </a:ln>
        </p:spPr>
        <p:txBody>
          <a:bodyPr anchorCtr="0" anchor="ctr" bIns="126775" lIns="126775" spcFirstLastPara="1" rIns="126775" wrap="square" tIns="1267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03032"/>
            <a:ext cx="3344400" cy="3008700"/>
          </a:xfrm>
          <a:prstGeom prst="rect">
            <a:avLst/>
          </a:prstGeom>
        </p:spPr>
        <p:txBody>
          <a:bodyPr anchorCtr="0" anchor="b" bIns="126775" lIns="126775" spcFirstLastPara="1" rIns="126775" wrap="square" tIns="126775">
            <a:norm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38" name="Google Shape;38;p9"/>
          <p:cNvSpPr txBox="1"/>
          <p:nvPr>
            <p:ph idx="1" type="subTitle"/>
          </p:nvPr>
        </p:nvSpPr>
        <p:spPr>
          <a:xfrm>
            <a:off x="219508" y="5689531"/>
            <a:ext cx="3344400" cy="2507100"/>
          </a:xfrm>
          <a:prstGeom prst="rect">
            <a:avLst/>
          </a:prstGeom>
        </p:spPr>
        <p:txBody>
          <a:bodyPr anchorCtr="0" anchor="t" bIns="126775" lIns="126775" spcFirstLastPara="1" rIns="126775" wrap="square" tIns="126775">
            <a:normAutofit/>
          </a:bodyPr>
          <a:lstStyle>
            <a:lvl1pPr lvl="0" algn="ctr">
              <a:lnSpc>
                <a:spcPct val="100000"/>
              </a:lnSpc>
              <a:spcBef>
                <a:spcPts val="0"/>
              </a:spcBef>
              <a:spcAft>
                <a:spcPts val="0"/>
              </a:spcAft>
              <a:buSzPts val="2900"/>
              <a:buNone/>
              <a:defRPr sz="2900"/>
            </a:lvl1pPr>
            <a:lvl2pPr lvl="1" algn="ctr">
              <a:lnSpc>
                <a:spcPct val="100000"/>
              </a:lnSpc>
              <a:spcBef>
                <a:spcPts val="0"/>
              </a:spcBef>
              <a:spcAft>
                <a:spcPts val="0"/>
              </a:spcAft>
              <a:buSzPts val="2900"/>
              <a:buNone/>
              <a:defRPr sz="2900"/>
            </a:lvl2pPr>
            <a:lvl3pPr lvl="2" algn="ctr">
              <a:lnSpc>
                <a:spcPct val="100000"/>
              </a:lnSpc>
              <a:spcBef>
                <a:spcPts val="0"/>
              </a:spcBef>
              <a:spcAft>
                <a:spcPts val="0"/>
              </a:spcAft>
              <a:buSzPts val="2900"/>
              <a:buNone/>
              <a:defRPr sz="2900"/>
            </a:lvl3pPr>
            <a:lvl4pPr lvl="3" algn="ctr">
              <a:lnSpc>
                <a:spcPct val="100000"/>
              </a:lnSpc>
              <a:spcBef>
                <a:spcPts val="0"/>
              </a:spcBef>
              <a:spcAft>
                <a:spcPts val="0"/>
              </a:spcAft>
              <a:buSzPts val="2900"/>
              <a:buNone/>
              <a:defRPr sz="2900"/>
            </a:lvl4pPr>
            <a:lvl5pPr lvl="4" algn="ctr">
              <a:lnSpc>
                <a:spcPct val="100000"/>
              </a:lnSpc>
              <a:spcBef>
                <a:spcPts val="0"/>
              </a:spcBef>
              <a:spcAft>
                <a:spcPts val="0"/>
              </a:spcAft>
              <a:buSzPts val="2900"/>
              <a:buNone/>
              <a:defRPr sz="2900"/>
            </a:lvl5pPr>
            <a:lvl6pPr lvl="5" algn="ctr">
              <a:lnSpc>
                <a:spcPct val="100000"/>
              </a:lnSpc>
              <a:spcBef>
                <a:spcPts val="0"/>
              </a:spcBef>
              <a:spcAft>
                <a:spcPts val="0"/>
              </a:spcAft>
              <a:buSzPts val="2900"/>
              <a:buNone/>
              <a:defRPr sz="2900"/>
            </a:lvl6pPr>
            <a:lvl7pPr lvl="6" algn="ctr">
              <a:lnSpc>
                <a:spcPct val="100000"/>
              </a:lnSpc>
              <a:spcBef>
                <a:spcPts val="0"/>
              </a:spcBef>
              <a:spcAft>
                <a:spcPts val="0"/>
              </a:spcAft>
              <a:buSzPts val="2900"/>
              <a:buNone/>
              <a:defRPr sz="2900"/>
            </a:lvl7pPr>
            <a:lvl8pPr lvl="7" algn="ctr">
              <a:lnSpc>
                <a:spcPct val="100000"/>
              </a:lnSpc>
              <a:spcBef>
                <a:spcPts val="0"/>
              </a:spcBef>
              <a:spcAft>
                <a:spcPts val="0"/>
              </a:spcAft>
              <a:buSzPts val="2900"/>
              <a:buNone/>
              <a:defRPr sz="2900"/>
            </a:lvl8pPr>
            <a:lvl9pPr lvl="8" algn="ctr">
              <a:lnSpc>
                <a:spcPct val="100000"/>
              </a:lnSpc>
              <a:spcBef>
                <a:spcPts val="0"/>
              </a:spcBef>
              <a:spcAft>
                <a:spcPts val="0"/>
              </a:spcAft>
              <a:buSzPts val="2900"/>
              <a:buNone/>
              <a:defRPr sz="2900"/>
            </a:lvl9pPr>
          </a:lstStyle>
          <a:p/>
        </p:txBody>
      </p:sp>
      <p:sp>
        <p:nvSpPr>
          <p:cNvPr id="39" name="Google Shape;39;p9"/>
          <p:cNvSpPr txBox="1"/>
          <p:nvPr>
            <p:ph idx="2" type="body"/>
          </p:nvPr>
        </p:nvSpPr>
        <p:spPr>
          <a:xfrm>
            <a:off x="4083839" y="1469689"/>
            <a:ext cx="3172500" cy="7500000"/>
          </a:xfrm>
          <a:prstGeom prst="rect">
            <a:avLst/>
          </a:prstGeom>
        </p:spPr>
        <p:txBody>
          <a:bodyPr anchorCtr="0" anchor="ctr" bIns="126775" lIns="126775" spcFirstLastPara="1" rIns="126775" wrap="square" tIns="126775">
            <a:normAutofit/>
          </a:bodyPr>
          <a:lstStyle>
            <a:lvl1pPr indent="-387350" lvl="0" marL="457200">
              <a:spcBef>
                <a:spcPts val="0"/>
              </a:spcBef>
              <a:spcAft>
                <a:spcPts val="0"/>
              </a:spcAft>
              <a:buSzPts val="25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40" name="Google Shape;40;p9"/>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586994"/>
            <a:ext cx="4959600" cy="1228200"/>
          </a:xfrm>
          <a:prstGeom prst="rect">
            <a:avLst/>
          </a:prstGeom>
        </p:spPr>
        <p:txBody>
          <a:bodyPr anchorCtr="0" anchor="ctr" bIns="126775" lIns="126775" spcFirstLastPara="1" rIns="126775" wrap="square" tIns="126775">
            <a:normAutofit/>
          </a:bodyPr>
          <a:lstStyle>
            <a:lvl1pPr indent="-228600" lvl="0" marL="457200">
              <a:lnSpc>
                <a:spcPct val="100000"/>
              </a:lnSpc>
              <a:spcBef>
                <a:spcPts val="0"/>
              </a:spcBef>
              <a:spcAft>
                <a:spcPts val="0"/>
              </a:spcAft>
              <a:buSzPts val="2500"/>
              <a:buNone/>
              <a:defRPr/>
            </a:lvl1pPr>
          </a:lstStyle>
          <a:p/>
        </p:txBody>
      </p:sp>
      <p:sp>
        <p:nvSpPr>
          <p:cNvPr id="43" name="Google Shape;43;p10"/>
          <p:cNvSpPr txBox="1"/>
          <p:nvPr>
            <p:ph idx="12" type="sldNum"/>
          </p:nvPr>
        </p:nvSpPr>
        <p:spPr>
          <a:xfrm>
            <a:off x="7004788" y="9465147"/>
            <a:ext cx="453600" cy="798900"/>
          </a:xfrm>
          <a:prstGeom prst="rect">
            <a:avLst/>
          </a:prstGeom>
        </p:spPr>
        <p:txBody>
          <a:bodyPr anchorCtr="0" anchor="ctr" bIns="126775" lIns="126775" spcFirstLastPara="1" rIns="126775" wrap="square" tIns="1267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03288"/>
            <a:ext cx="7044600" cy="1162200"/>
          </a:xfrm>
          <a:prstGeom prst="rect">
            <a:avLst/>
          </a:prstGeom>
          <a:noFill/>
          <a:ln>
            <a:noFill/>
          </a:ln>
        </p:spPr>
        <p:txBody>
          <a:bodyPr anchorCtr="0" anchor="t" bIns="126775" lIns="126775" spcFirstLastPara="1" rIns="126775" wrap="square" tIns="126775">
            <a:normAutofit/>
          </a:bodyPr>
          <a:lstStyle>
            <a:lvl1pPr lvl="0">
              <a:spcBef>
                <a:spcPts val="0"/>
              </a:spcBef>
              <a:spcAft>
                <a:spcPts val="0"/>
              </a:spcAft>
              <a:buClr>
                <a:schemeClr val="dk1"/>
              </a:buClr>
              <a:buSzPts val="3900"/>
              <a:buNone/>
              <a:defRPr sz="3900">
                <a:solidFill>
                  <a:schemeClr val="dk1"/>
                </a:solidFill>
              </a:defRPr>
            </a:lvl1pPr>
            <a:lvl2pPr lvl="1">
              <a:spcBef>
                <a:spcPts val="0"/>
              </a:spcBef>
              <a:spcAft>
                <a:spcPts val="0"/>
              </a:spcAft>
              <a:buClr>
                <a:schemeClr val="dk1"/>
              </a:buClr>
              <a:buSzPts val="3900"/>
              <a:buNone/>
              <a:defRPr sz="3900">
                <a:solidFill>
                  <a:schemeClr val="dk1"/>
                </a:solidFill>
              </a:defRPr>
            </a:lvl2pPr>
            <a:lvl3pPr lvl="2">
              <a:spcBef>
                <a:spcPts val="0"/>
              </a:spcBef>
              <a:spcAft>
                <a:spcPts val="0"/>
              </a:spcAft>
              <a:buClr>
                <a:schemeClr val="dk1"/>
              </a:buClr>
              <a:buSzPts val="3900"/>
              <a:buNone/>
              <a:defRPr sz="3900">
                <a:solidFill>
                  <a:schemeClr val="dk1"/>
                </a:solidFill>
              </a:defRPr>
            </a:lvl3pPr>
            <a:lvl4pPr lvl="3">
              <a:spcBef>
                <a:spcPts val="0"/>
              </a:spcBef>
              <a:spcAft>
                <a:spcPts val="0"/>
              </a:spcAft>
              <a:buClr>
                <a:schemeClr val="dk1"/>
              </a:buClr>
              <a:buSzPts val="3900"/>
              <a:buNone/>
              <a:defRPr sz="3900">
                <a:solidFill>
                  <a:schemeClr val="dk1"/>
                </a:solidFill>
              </a:defRPr>
            </a:lvl4pPr>
            <a:lvl5pPr lvl="4">
              <a:spcBef>
                <a:spcPts val="0"/>
              </a:spcBef>
              <a:spcAft>
                <a:spcPts val="0"/>
              </a:spcAft>
              <a:buClr>
                <a:schemeClr val="dk1"/>
              </a:buClr>
              <a:buSzPts val="3900"/>
              <a:buNone/>
              <a:defRPr sz="3900">
                <a:solidFill>
                  <a:schemeClr val="dk1"/>
                </a:solidFill>
              </a:defRPr>
            </a:lvl5pPr>
            <a:lvl6pPr lvl="5">
              <a:spcBef>
                <a:spcPts val="0"/>
              </a:spcBef>
              <a:spcAft>
                <a:spcPts val="0"/>
              </a:spcAft>
              <a:buClr>
                <a:schemeClr val="dk1"/>
              </a:buClr>
              <a:buSzPts val="3900"/>
              <a:buNone/>
              <a:defRPr sz="3900">
                <a:solidFill>
                  <a:schemeClr val="dk1"/>
                </a:solidFill>
              </a:defRPr>
            </a:lvl6pPr>
            <a:lvl7pPr lvl="6">
              <a:spcBef>
                <a:spcPts val="0"/>
              </a:spcBef>
              <a:spcAft>
                <a:spcPts val="0"/>
              </a:spcAft>
              <a:buClr>
                <a:schemeClr val="dk1"/>
              </a:buClr>
              <a:buSzPts val="3900"/>
              <a:buNone/>
              <a:defRPr sz="3900">
                <a:solidFill>
                  <a:schemeClr val="dk1"/>
                </a:solidFill>
              </a:defRPr>
            </a:lvl7pPr>
            <a:lvl8pPr lvl="7">
              <a:spcBef>
                <a:spcPts val="0"/>
              </a:spcBef>
              <a:spcAft>
                <a:spcPts val="0"/>
              </a:spcAft>
              <a:buClr>
                <a:schemeClr val="dk1"/>
              </a:buClr>
              <a:buSzPts val="3900"/>
              <a:buNone/>
              <a:defRPr sz="3900">
                <a:solidFill>
                  <a:schemeClr val="dk1"/>
                </a:solidFill>
              </a:defRPr>
            </a:lvl8pPr>
            <a:lvl9pPr lvl="8">
              <a:spcBef>
                <a:spcPts val="0"/>
              </a:spcBef>
              <a:spcAft>
                <a:spcPts val="0"/>
              </a:spcAft>
              <a:buClr>
                <a:schemeClr val="dk1"/>
              </a:buClr>
              <a:buSzPts val="3900"/>
              <a:buNone/>
              <a:defRPr sz="3900">
                <a:solidFill>
                  <a:schemeClr val="dk1"/>
                </a:solidFill>
              </a:defRPr>
            </a:lvl9pPr>
          </a:lstStyle>
          <a:p/>
        </p:txBody>
      </p:sp>
      <p:sp>
        <p:nvSpPr>
          <p:cNvPr id="7" name="Google Shape;7;p1"/>
          <p:cNvSpPr txBox="1"/>
          <p:nvPr>
            <p:ph idx="1" type="body"/>
          </p:nvPr>
        </p:nvSpPr>
        <p:spPr>
          <a:xfrm>
            <a:off x="257705" y="2339232"/>
            <a:ext cx="7044600" cy="6934500"/>
          </a:xfrm>
          <a:prstGeom prst="rect">
            <a:avLst/>
          </a:prstGeom>
          <a:noFill/>
          <a:ln>
            <a:noFill/>
          </a:ln>
        </p:spPr>
        <p:txBody>
          <a:bodyPr anchorCtr="0" anchor="t" bIns="126775" lIns="126775" spcFirstLastPara="1" rIns="126775" wrap="square" tIns="126775">
            <a:normAutofit/>
          </a:bodyPr>
          <a:lstStyle>
            <a:lvl1pPr indent="-387350" lvl="0" marL="457200">
              <a:lnSpc>
                <a:spcPct val="115000"/>
              </a:lnSpc>
              <a:spcBef>
                <a:spcPts val="0"/>
              </a:spcBef>
              <a:spcAft>
                <a:spcPts val="0"/>
              </a:spcAft>
              <a:buClr>
                <a:schemeClr val="dk2"/>
              </a:buClr>
              <a:buSzPts val="2500"/>
              <a:buChar char="●"/>
              <a:defRPr sz="2500">
                <a:solidFill>
                  <a:schemeClr val="dk2"/>
                </a:solidFill>
              </a:defRPr>
            </a:lvl1pPr>
            <a:lvl2pPr indent="-349250" lvl="1" marL="914400">
              <a:lnSpc>
                <a:spcPct val="115000"/>
              </a:lnSpc>
              <a:spcBef>
                <a:spcPts val="0"/>
              </a:spcBef>
              <a:spcAft>
                <a:spcPts val="0"/>
              </a:spcAft>
              <a:buClr>
                <a:schemeClr val="dk2"/>
              </a:buClr>
              <a:buSzPts val="1900"/>
              <a:buChar char="○"/>
              <a:defRPr sz="1900">
                <a:solidFill>
                  <a:schemeClr val="dk2"/>
                </a:solidFill>
              </a:defRPr>
            </a:lvl2pPr>
            <a:lvl3pPr indent="-349250" lvl="2" marL="1371600">
              <a:lnSpc>
                <a:spcPct val="115000"/>
              </a:lnSpc>
              <a:spcBef>
                <a:spcPts val="0"/>
              </a:spcBef>
              <a:spcAft>
                <a:spcPts val="0"/>
              </a:spcAft>
              <a:buClr>
                <a:schemeClr val="dk2"/>
              </a:buClr>
              <a:buSzPts val="1900"/>
              <a:buChar char="■"/>
              <a:defRPr sz="1900">
                <a:solidFill>
                  <a:schemeClr val="dk2"/>
                </a:solidFill>
              </a:defRPr>
            </a:lvl3pPr>
            <a:lvl4pPr indent="-349250" lvl="3" marL="1828800">
              <a:lnSpc>
                <a:spcPct val="115000"/>
              </a:lnSpc>
              <a:spcBef>
                <a:spcPts val="0"/>
              </a:spcBef>
              <a:spcAft>
                <a:spcPts val="0"/>
              </a:spcAft>
              <a:buClr>
                <a:schemeClr val="dk2"/>
              </a:buClr>
              <a:buSzPts val="1900"/>
              <a:buChar char="●"/>
              <a:defRPr sz="1900">
                <a:solidFill>
                  <a:schemeClr val="dk2"/>
                </a:solidFill>
              </a:defRPr>
            </a:lvl4pPr>
            <a:lvl5pPr indent="-349250" lvl="4" marL="2286000">
              <a:lnSpc>
                <a:spcPct val="115000"/>
              </a:lnSpc>
              <a:spcBef>
                <a:spcPts val="0"/>
              </a:spcBef>
              <a:spcAft>
                <a:spcPts val="0"/>
              </a:spcAft>
              <a:buClr>
                <a:schemeClr val="dk2"/>
              </a:buClr>
              <a:buSzPts val="1900"/>
              <a:buChar char="○"/>
              <a:defRPr sz="1900">
                <a:solidFill>
                  <a:schemeClr val="dk2"/>
                </a:solidFill>
              </a:defRPr>
            </a:lvl5pPr>
            <a:lvl6pPr indent="-349250" lvl="5" marL="2743200">
              <a:lnSpc>
                <a:spcPct val="115000"/>
              </a:lnSpc>
              <a:spcBef>
                <a:spcPts val="0"/>
              </a:spcBef>
              <a:spcAft>
                <a:spcPts val="0"/>
              </a:spcAft>
              <a:buClr>
                <a:schemeClr val="dk2"/>
              </a:buClr>
              <a:buSzPts val="1900"/>
              <a:buChar char="■"/>
              <a:defRPr sz="1900">
                <a:solidFill>
                  <a:schemeClr val="dk2"/>
                </a:solidFill>
              </a:defRPr>
            </a:lvl6pPr>
            <a:lvl7pPr indent="-349250" lvl="6" marL="3200400">
              <a:lnSpc>
                <a:spcPct val="115000"/>
              </a:lnSpc>
              <a:spcBef>
                <a:spcPts val="0"/>
              </a:spcBef>
              <a:spcAft>
                <a:spcPts val="0"/>
              </a:spcAft>
              <a:buClr>
                <a:schemeClr val="dk2"/>
              </a:buClr>
              <a:buSzPts val="1900"/>
              <a:buChar char="●"/>
              <a:defRPr sz="1900">
                <a:solidFill>
                  <a:schemeClr val="dk2"/>
                </a:solidFill>
              </a:defRPr>
            </a:lvl7pPr>
            <a:lvl8pPr indent="-349250" lvl="7" marL="3657600">
              <a:lnSpc>
                <a:spcPct val="115000"/>
              </a:lnSpc>
              <a:spcBef>
                <a:spcPts val="0"/>
              </a:spcBef>
              <a:spcAft>
                <a:spcPts val="0"/>
              </a:spcAft>
              <a:buClr>
                <a:schemeClr val="dk2"/>
              </a:buClr>
              <a:buSzPts val="1900"/>
              <a:buChar char="○"/>
              <a:defRPr sz="1900">
                <a:solidFill>
                  <a:schemeClr val="dk2"/>
                </a:solidFill>
              </a:defRPr>
            </a:lvl8pPr>
            <a:lvl9pPr indent="-349250" lvl="8" marL="4114800">
              <a:lnSpc>
                <a:spcPct val="115000"/>
              </a:lnSpc>
              <a:spcBef>
                <a:spcPts val="0"/>
              </a:spcBef>
              <a:spcAft>
                <a:spcPts val="0"/>
              </a:spcAft>
              <a:buClr>
                <a:schemeClr val="dk2"/>
              </a:buClr>
              <a:buSzPts val="1900"/>
              <a:buChar char="■"/>
              <a:defRPr sz="1900">
                <a:solidFill>
                  <a:schemeClr val="dk2"/>
                </a:solidFill>
              </a:defRPr>
            </a:lvl9pPr>
          </a:lstStyle>
          <a:p/>
        </p:txBody>
      </p:sp>
      <p:sp>
        <p:nvSpPr>
          <p:cNvPr id="8" name="Google Shape;8;p1"/>
          <p:cNvSpPr txBox="1"/>
          <p:nvPr>
            <p:ph idx="12" type="sldNum"/>
          </p:nvPr>
        </p:nvSpPr>
        <p:spPr>
          <a:xfrm>
            <a:off x="7004788" y="9465147"/>
            <a:ext cx="453600" cy="798900"/>
          </a:xfrm>
          <a:prstGeom prst="rect">
            <a:avLst/>
          </a:prstGeom>
          <a:noFill/>
          <a:ln>
            <a:noFill/>
          </a:ln>
        </p:spPr>
        <p:txBody>
          <a:bodyPr anchorCtr="0" anchor="ctr" bIns="126775" lIns="126775" spcFirstLastPara="1" rIns="126775" wrap="square" tIns="126775">
            <a:normAutofit/>
          </a:bodyPr>
          <a:lstStyle>
            <a:lvl1pPr lvl="0" algn="r">
              <a:buNone/>
              <a:defRPr sz="1400">
                <a:solidFill>
                  <a:schemeClr val="dk2"/>
                </a:solidFill>
              </a:defRPr>
            </a:lvl1pPr>
            <a:lvl2pPr lvl="1" algn="r">
              <a:buNone/>
              <a:defRPr sz="1400">
                <a:solidFill>
                  <a:schemeClr val="dk2"/>
                </a:solidFill>
              </a:defRPr>
            </a:lvl2pPr>
            <a:lvl3pPr lvl="2" algn="r">
              <a:buNone/>
              <a:defRPr sz="1400">
                <a:solidFill>
                  <a:schemeClr val="dk2"/>
                </a:solidFill>
              </a:defRPr>
            </a:lvl3pPr>
            <a:lvl4pPr lvl="3" algn="r">
              <a:buNone/>
              <a:defRPr sz="1400">
                <a:solidFill>
                  <a:schemeClr val="dk2"/>
                </a:solidFill>
              </a:defRPr>
            </a:lvl4pPr>
            <a:lvl5pPr lvl="4" algn="r">
              <a:buNone/>
              <a:defRPr sz="1400">
                <a:solidFill>
                  <a:schemeClr val="dk2"/>
                </a:solidFill>
              </a:defRPr>
            </a:lvl5pPr>
            <a:lvl6pPr lvl="5" algn="r">
              <a:buNone/>
              <a:defRPr sz="1400">
                <a:solidFill>
                  <a:schemeClr val="dk2"/>
                </a:solidFill>
              </a:defRPr>
            </a:lvl6pPr>
            <a:lvl7pPr lvl="6" algn="r">
              <a:buNone/>
              <a:defRPr sz="1400">
                <a:solidFill>
                  <a:schemeClr val="dk2"/>
                </a:solidFill>
              </a:defRPr>
            </a:lvl7pPr>
            <a:lvl8pPr lvl="7" algn="r">
              <a:buNone/>
              <a:defRPr sz="1400">
                <a:solidFill>
                  <a:schemeClr val="dk2"/>
                </a:solidFill>
              </a:defRPr>
            </a:lvl8pPr>
            <a:lvl9pPr lvl="8" algn="r">
              <a:buNone/>
              <a:defRPr sz="14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mailto:christelle@lifebloomacademy.com"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hyperlink" Target="mailto:christelle@lifebloomacademy.com" TargetMode="Externa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hyperlink" Target="mailto:christelle@lifebloomacademy.com" TargetMode="Externa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hyperlink" Target="mailto:christelle@lifebloomacademy.com" TargetMode="Externa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hyperlink" Target="mailto:christelle@lifebloomacademy.com" TargetMode="External"/><Relationship Id="rId4" Type="http://schemas.openxmlformats.org/officeDocument/2006/relationships/image" Target="../media/image3.jpg"/><Relationship Id="rId5"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hyperlink" Target="mailto:christelle@lifebloomacademy.com" TargetMode="Externa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hyperlink" Target="mailto:christelle@lifebloomacademy.com" TargetMode="Externa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mailto:christelle@lifebloomacademy.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532350" y="850106"/>
            <a:ext cx="6495300" cy="2343900"/>
          </a:xfrm>
          <a:prstGeom prst="rect">
            <a:avLst/>
          </a:prstGeom>
          <a:noFill/>
          <a:ln>
            <a:noFill/>
          </a:ln>
        </p:spPr>
        <p:txBody>
          <a:bodyPr anchorCtr="0" anchor="ctr" bIns="63375" lIns="126775" spcFirstLastPara="1" rIns="126775" wrap="square" tIns="63375">
            <a:noAutofit/>
          </a:bodyPr>
          <a:lstStyle/>
          <a:p>
            <a:pPr indent="0" lvl="0" marL="0" rtl="0" algn="ctr">
              <a:spcBef>
                <a:spcPts val="0"/>
              </a:spcBef>
              <a:spcAft>
                <a:spcPts val="0"/>
              </a:spcAft>
              <a:buClr>
                <a:schemeClr val="dk1"/>
              </a:buClr>
              <a:buSzPts val="5500"/>
              <a:buFont typeface="Arial"/>
              <a:buNone/>
            </a:pPr>
            <a:r>
              <a:rPr lang="fr" sz="4200">
                <a:latin typeface="Arial"/>
                <a:ea typeface="Arial"/>
                <a:cs typeface="Arial"/>
                <a:sym typeface="Arial"/>
              </a:rPr>
              <a:t>DOSSIER D’INSCRIPTION</a:t>
            </a:r>
            <a:endParaRPr sz="4200">
              <a:latin typeface="Arial"/>
              <a:ea typeface="Arial"/>
              <a:cs typeface="Arial"/>
              <a:sym typeface="Arial"/>
            </a:endParaRPr>
          </a:p>
          <a:p>
            <a:pPr indent="0" lvl="0" marL="0" rtl="0" algn="ctr">
              <a:spcBef>
                <a:spcPts val="0"/>
              </a:spcBef>
              <a:spcAft>
                <a:spcPts val="0"/>
              </a:spcAft>
              <a:buClr>
                <a:schemeClr val="dk1"/>
              </a:buClr>
              <a:buSzPts val="5500"/>
              <a:buFont typeface="Arial"/>
              <a:buNone/>
            </a:pPr>
            <a:r>
              <a:rPr lang="fr" sz="4200"/>
              <a:t>2024/2025</a:t>
            </a:r>
            <a:endParaRPr sz="4200"/>
          </a:p>
        </p:txBody>
      </p:sp>
      <p:pic>
        <p:nvPicPr>
          <p:cNvPr id="61" name="Google Shape;61;p14"/>
          <p:cNvPicPr preferRelativeResize="0"/>
          <p:nvPr/>
        </p:nvPicPr>
        <p:blipFill rotWithShape="1">
          <a:blip r:embed="rId3">
            <a:alphaModFix/>
          </a:blip>
          <a:srcRect b="0" l="0" r="0" t="0"/>
          <a:stretch/>
        </p:blipFill>
        <p:spPr>
          <a:xfrm>
            <a:off x="2503521" y="3729475"/>
            <a:ext cx="2552950" cy="2749700"/>
          </a:xfrm>
          <a:prstGeom prst="rect">
            <a:avLst/>
          </a:prstGeom>
          <a:noFill/>
          <a:ln>
            <a:noFill/>
          </a:ln>
        </p:spPr>
      </p:pic>
      <p:sp>
        <p:nvSpPr>
          <p:cNvPr id="62" name="Google Shape;62;p14"/>
          <p:cNvSpPr txBox="1"/>
          <p:nvPr>
            <p:ph idx="12" type="sldNum"/>
          </p:nvPr>
        </p:nvSpPr>
        <p:spPr>
          <a:xfrm>
            <a:off x="9339717" y="5324145"/>
            <a:ext cx="604800" cy="449400"/>
          </a:xfrm>
          <a:prstGeom prst="rect">
            <a:avLst/>
          </a:prstGeom>
          <a:noFill/>
          <a:ln>
            <a:noFill/>
          </a:ln>
        </p:spPr>
        <p:txBody>
          <a:bodyPr anchorCtr="0" anchor="ctr" bIns="63375" lIns="126775" spcFirstLastPara="1" rIns="126775" wrap="square" tIns="63375">
            <a:norm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66707" y="305542"/>
            <a:ext cx="6804000" cy="1740300"/>
          </a:xfrm>
          <a:prstGeom prst="rect">
            <a:avLst/>
          </a:prstGeom>
          <a:noFill/>
          <a:ln>
            <a:noFill/>
          </a:ln>
        </p:spPr>
        <p:txBody>
          <a:bodyPr anchorCtr="0" anchor="ctr" bIns="63375" lIns="126775" spcFirstLastPara="1" rIns="126775" wrap="square" tIns="63375">
            <a:normAutofit fontScale="90000"/>
          </a:bodyPr>
          <a:lstStyle/>
          <a:p>
            <a:pPr indent="0" lvl="0" marL="0" rtl="0" algn="ctr">
              <a:spcBef>
                <a:spcPts val="0"/>
              </a:spcBef>
              <a:spcAft>
                <a:spcPts val="0"/>
              </a:spcAft>
              <a:buClr>
                <a:schemeClr val="accent6"/>
              </a:buClr>
              <a:buSzPct val="100000"/>
              <a:buFont typeface="Arial"/>
              <a:buNone/>
            </a:pPr>
            <a:r>
              <a:rPr b="1" lang="fr" sz="1900">
                <a:solidFill>
                  <a:schemeClr val="accent4"/>
                </a:solidFill>
              </a:rPr>
              <a:t>Collège Life Bloom Academy (Enjoyschool)</a:t>
            </a:r>
            <a:br>
              <a:rPr b="1" lang="fr" sz="1900">
                <a:solidFill>
                  <a:schemeClr val="accent6"/>
                </a:solidFill>
                <a:latin typeface="Arial"/>
                <a:ea typeface="Arial"/>
                <a:cs typeface="Arial"/>
                <a:sym typeface="Arial"/>
              </a:rPr>
            </a:br>
            <a:r>
              <a:rPr lang="fr" sz="1700">
                <a:latin typeface="Arial"/>
                <a:ea typeface="Arial"/>
                <a:cs typeface="Arial"/>
                <a:sym typeface="Arial"/>
              </a:rPr>
              <a:t>Etablissement secondaire privé hors contrat</a:t>
            </a:r>
            <a:br>
              <a:rPr lang="fr" sz="1700">
                <a:latin typeface="Arial"/>
                <a:ea typeface="Arial"/>
                <a:cs typeface="Arial"/>
                <a:sym typeface="Arial"/>
              </a:rPr>
            </a:br>
            <a:r>
              <a:rPr lang="fr" sz="1700">
                <a:latin typeface="Arial"/>
                <a:ea typeface="Arial"/>
                <a:cs typeface="Arial"/>
                <a:sym typeface="Arial"/>
              </a:rPr>
              <a:t>contact : </a:t>
            </a:r>
            <a:r>
              <a:rPr lang="fr" sz="1700" u="sng">
                <a:solidFill>
                  <a:schemeClr val="hlink"/>
                </a:solidFill>
                <a:latin typeface="Arial"/>
                <a:ea typeface="Arial"/>
                <a:cs typeface="Arial"/>
                <a:sym typeface="Arial"/>
                <a:hlinkClick r:id="rId3"/>
              </a:rPr>
              <a:t>christelle@lifebloomacademy.com</a:t>
            </a:r>
            <a:br>
              <a:rPr lang="fr" sz="1700">
                <a:latin typeface="Arial"/>
                <a:ea typeface="Arial"/>
                <a:cs typeface="Arial"/>
                <a:sym typeface="Arial"/>
              </a:rPr>
            </a:br>
            <a:r>
              <a:rPr lang="fr" sz="1700">
                <a:latin typeface="Arial"/>
                <a:ea typeface="Arial"/>
                <a:cs typeface="Arial"/>
                <a:sym typeface="Arial"/>
              </a:rPr>
              <a:t>tel : 06 17 96 65 79</a:t>
            </a:r>
            <a:br>
              <a:rPr lang="fr" sz="1700">
                <a:latin typeface="Arial"/>
                <a:ea typeface="Arial"/>
                <a:cs typeface="Arial"/>
                <a:sym typeface="Arial"/>
              </a:rPr>
            </a:br>
            <a:br>
              <a:rPr lang="fr" sz="1900">
                <a:latin typeface="Arial"/>
                <a:ea typeface="Arial"/>
                <a:cs typeface="Arial"/>
                <a:sym typeface="Arial"/>
              </a:rPr>
            </a:br>
            <a:r>
              <a:rPr lang="fr" sz="1900">
                <a:latin typeface="Arial"/>
                <a:ea typeface="Arial"/>
                <a:cs typeface="Arial"/>
                <a:sym typeface="Arial"/>
              </a:rPr>
              <a:t>DOSSIER D’INSCRIPTION</a:t>
            </a:r>
            <a:endParaRPr/>
          </a:p>
        </p:txBody>
      </p:sp>
      <p:sp>
        <p:nvSpPr>
          <p:cNvPr id="68" name="Google Shape;68;p15"/>
          <p:cNvSpPr/>
          <p:nvPr/>
        </p:nvSpPr>
        <p:spPr>
          <a:xfrm>
            <a:off x="5145787" y="2671370"/>
            <a:ext cx="1666800" cy="1809300"/>
          </a:xfrm>
          <a:prstGeom prst="rect">
            <a:avLst/>
          </a:prstGeom>
          <a:solidFill>
            <a:schemeClr val="lt1"/>
          </a:solidFill>
          <a:ln cap="flat" cmpd="sng" w="25400">
            <a:solidFill>
              <a:srgbClr val="395E89"/>
            </a:solidFill>
            <a:prstDash val="solid"/>
            <a:round/>
            <a:headEnd len="sm" w="sm" type="none"/>
            <a:tailEnd len="sm" w="sm" type="none"/>
          </a:ln>
        </p:spPr>
        <p:txBody>
          <a:bodyPr anchorCtr="0" anchor="ctr" bIns="63375" lIns="126775" spcFirstLastPara="1" rIns="126775" wrap="square" tIns="63375">
            <a:noAutofit/>
          </a:bodyPr>
          <a:lstStyle/>
          <a:p>
            <a:pPr indent="0" lvl="0" marL="0" marR="0" rtl="0" algn="ctr">
              <a:spcBef>
                <a:spcPts val="0"/>
              </a:spcBef>
              <a:spcAft>
                <a:spcPts val="0"/>
              </a:spcAft>
              <a:buNone/>
            </a:pPr>
            <a:r>
              <a:rPr b="0" i="0" lang="fr" sz="2500" u="none" cap="none" strike="noStrike">
                <a:solidFill>
                  <a:schemeClr val="dk1"/>
                </a:solidFill>
                <a:latin typeface="Arial"/>
                <a:ea typeface="Arial"/>
                <a:cs typeface="Arial"/>
                <a:sym typeface="Arial"/>
              </a:rPr>
              <a:t>Photo</a:t>
            </a:r>
            <a:endParaRPr sz="1900"/>
          </a:p>
        </p:txBody>
      </p:sp>
      <p:pic>
        <p:nvPicPr>
          <p:cNvPr id="69" name="Google Shape;69;p15"/>
          <p:cNvPicPr preferRelativeResize="0"/>
          <p:nvPr/>
        </p:nvPicPr>
        <p:blipFill rotWithShape="1">
          <a:blip r:embed="rId4">
            <a:alphaModFix/>
          </a:blip>
          <a:srcRect b="0" l="0" r="0" t="0"/>
          <a:stretch/>
        </p:blipFill>
        <p:spPr>
          <a:xfrm>
            <a:off x="366675" y="725150"/>
            <a:ext cx="1118400" cy="1204575"/>
          </a:xfrm>
          <a:prstGeom prst="rect">
            <a:avLst/>
          </a:prstGeom>
          <a:noFill/>
          <a:ln>
            <a:noFill/>
          </a:ln>
        </p:spPr>
      </p:pic>
      <p:sp>
        <p:nvSpPr>
          <p:cNvPr id="70" name="Google Shape;70;p15"/>
          <p:cNvSpPr txBox="1"/>
          <p:nvPr>
            <p:ph idx="12" type="sldNum"/>
          </p:nvPr>
        </p:nvSpPr>
        <p:spPr>
          <a:xfrm>
            <a:off x="5418000" y="9676334"/>
            <a:ext cx="1764000" cy="556200"/>
          </a:xfrm>
          <a:prstGeom prst="rect">
            <a:avLst/>
          </a:prstGeom>
          <a:noFill/>
          <a:ln>
            <a:noFill/>
          </a:ln>
        </p:spPr>
        <p:txBody>
          <a:bodyPr anchorCtr="0" anchor="ctr" bIns="63375" lIns="126775" spcFirstLastPara="1" rIns="126775" wrap="square" tIns="63375">
            <a:normAutofit/>
          </a:bodyPr>
          <a:lstStyle/>
          <a:p>
            <a:pPr indent="0" lvl="0" marL="0" rtl="0" algn="r">
              <a:spcBef>
                <a:spcPts val="0"/>
              </a:spcBef>
              <a:spcAft>
                <a:spcPts val="0"/>
              </a:spcAft>
              <a:buNone/>
            </a:pPr>
            <a:fld id="{00000000-1234-1234-1234-123412341234}" type="slidenum">
              <a:rPr lang="fr"/>
              <a:t>‹#›</a:t>
            </a:fld>
            <a:endParaRPr/>
          </a:p>
        </p:txBody>
      </p:sp>
      <p:sp>
        <p:nvSpPr>
          <p:cNvPr id="71" name="Google Shape;71;p15"/>
          <p:cNvSpPr txBox="1"/>
          <p:nvPr/>
        </p:nvSpPr>
        <p:spPr>
          <a:xfrm>
            <a:off x="793900" y="2569925"/>
            <a:ext cx="5949600" cy="766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900"/>
              <a:buFont typeface="Arial"/>
              <a:buNone/>
            </a:pPr>
            <a:r>
              <a:rPr b="1" lang="fr" sz="1900">
                <a:solidFill>
                  <a:schemeClr val="dk2"/>
                </a:solidFill>
              </a:rPr>
              <a:t>L’ENFANT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t/>
            </a:r>
            <a:endParaRPr b="1" sz="19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Prénom de l’enfant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Nom de l’enfant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Né(e) le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Lieu de naissance :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Nationalité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Téléphone mobile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Adresse e-mail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Année scolaire :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Inscription en classe de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t/>
            </a:r>
            <a:endParaRPr sz="19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Pour les questions suivantes, rayez les mentions inutiles :</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t/>
            </a:r>
            <a:endParaRPr sz="19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Sexe : F / M</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Bilingue : Oui/Non</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LV1 : Anglais</a:t>
            </a:r>
            <a:endParaRPr sz="2500">
              <a:solidFill>
                <a:schemeClr val="dk2"/>
              </a:solidFill>
            </a:endParaRPr>
          </a:p>
          <a:p>
            <a:pPr indent="0" lvl="0" marL="0" rtl="0" algn="l">
              <a:lnSpc>
                <a:spcPct val="115000"/>
              </a:lnSpc>
              <a:spcBef>
                <a:spcPts val="400"/>
              </a:spcBef>
              <a:spcAft>
                <a:spcPts val="0"/>
              </a:spcAft>
              <a:buClr>
                <a:schemeClr val="dk1"/>
              </a:buClr>
              <a:buSzPts val="1900"/>
              <a:buFont typeface="Arial"/>
              <a:buNone/>
            </a:pPr>
            <a:r>
              <a:rPr lang="fr" sz="1900">
                <a:solidFill>
                  <a:schemeClr val="dk2"/>
                </a:solidFill>
              </a:rPr>
              <a:t>LV2 : Espagnol/Italien</a:t>
            </a:r>
            <a:endParaRPr sz="2500">
              <a:solidFill>
                <a:schemeClr val="dk2"/>
              </a:solidFill>
            </a:endParaRPr>
          </a:p>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66707" y="305542"/>
            <a:ext cx="6804000" cy="1740300"/>
          </a:xfrm>
          <a:prstGeom prst="rect">
            <a:avLst/>
          </a:prstGeom>
          <a:noFill/>
          <a:ln>
            <a:noFill/>
          </a:ln>
        </p:spPr>
        <p:txBody>
          <a:bodyPr anchorCtr="0" anchor="ctr" bIns="63375" lIns="126775" spcFirstLastPara="1" rIns="126775" wrap="square" tIns="63375">
            <a:normAutofit fontScale="90000"/>
          </a:bodyPr>
          <a:lstStyle/>
          <a:p>
            <a:pPr indent="0" lvl="0" marL="0" rtl="0" algn="ctr">
              <a:spcBef>
                <a:spcPts val="0"/>
              </a:spcBef>
              <a:spcAft>
                <a:spcPts val="0"/>
              </a:spcAft>
              <a:buClr>
                <a:schemeClr val="accent6"/>
              </a:buClr>
              <a:buSzPct val="100000"/>
              <a:buFont typeface="Arial"/>
              <a:buNone/>
            </a:pPr>
            <a:r>
              <a:rPr b="1" lang="fr" sz="1900">
                <a:solidFill>
                  <a:schemeClr val="accent4"/>
                </a:solidFill>
              </a:rPr>
              <a:t>Collège Life Bloom Academy (Enjoyschool)</a:t>
            </a:r>
            <a:br>
              <a:rPr b="1" lang="fr" sz="1700">
                <a:solidFill>
                  <a:schemeClr val="accent6"/>
                </a:solidFill>
                <a:latin typeface="Arial"/>
                <a:ea typeface="Arial"/>
                <a:cs typeface="Arial"/>
                <a:sym typeface="Arial"/>
              </a:rPr>
            </a:br>
            <a:r>
              <a:rPr lang="fr" sz="1700">
                <a:latin typeface="Arial"/>
                <a:ea typeface="Arial"/>
                <a:cs typeface="Arial"/>
                <a:sym typeface="Arial"/>
              </a:rPr>
              <a:t>Etablissement secondaire privé hors contrat</a:t>
            </a:r>
            <a:br>
              <a:rPr lang="fr" sz="1700">
                <a:latin typeface="Arial"/>
                <a:ea typeface="Arial"/>
                <a:cs typeface="Arial"/>
                <a:sym typeface="Arial"/>
              </a:rPr>
            </a:br>
            <a:r>
              <a:rPr lang="fr" sz="1700">
                <a:latin typeface="Arial"/>
                <a:ea typeface="Arial"/>
                <a:cs typeface="Arial"/>
                <a:sym typeface="Arial"/>
              </a:rPr>
              <a:t>contact : </a:t>
            </a:r>
            <a:r>
              <a:rPr lang="fr" sz="1700" u="sng">
                <a:solidFill>
                  <a:schemeClr val="hlink"/>
                </a:solidFill>
                <a:latin typeface="Arial"/>
                <a:ea typeface="Arial"/>
                <a:cs typeface="Arial"/>
                <a:sym typeface="Arial"/>
                <a:hlinkClick r:id="rId3"/>
              </a:rPr>
              <a:t>christelle@lifebloomacademy.com</a:t>
            </a:r>
            <a:br>
              <a:rPr lang="fr" sz="1700">
                <a:latin typeface="Arial"/>
                <a:ea typeface="Arial"/>
                <a:cs typeface="Arial"/>
                <a:sym typeface="Arial"/>
              </a:rPr>
            </a:br>
            <a:r>
              <a:rPr lang="fr" sz="1700">
                <a:latin typeface="Arial"/>
                <a:ea typeface="Arial"/>
                <a:cs typeface="Arial"/>
                <a:sym typeface="Arial"/>
              </a:rPr>
              <a:t>tel : 06 17 96 65 79</a:t>
            </a:r>
            <a:br>
              <a:rPr lang="fr" sz="1900">
                <a:latin typeface="Arial"/>
                <a:ea typeface="Arial"/>
                <a:cs typeface="Arial"/>
                <a:sym typeface="Arial"/>
              </a:rPr>
            </a:br>
            <a:br>
              <a:rPr lang="fr" sz="1900">
                <a:latin typeface="Arial"/>
                <a:ea typeface="Arial"/>
                <a:cs typeface="Arial"/>
                <a:sym typeface="Arial"/>
              </a:rPr>
            </a:br>
            <a:r>
              <a:rPr lang="fr" sz="1900">
                <a:latin typeface="Arial"/>
                <a:ea typeface="Arial"/>
                <a:cs typeface="Arial"/>
                <a:sym typeface="Arial"/>
              </a:rPr>
              <a:t>DOSSIER D’INSCRIPTION</a:t>
            </a:r>
            <a:endParaRPr/>
          </a:p>
        </p:txBody>
      </p:sp>
      <p:sp>
        <p:nvSpPr>
          <p:cNvPr id="77" name="Google Shape;77;p16"/>
          <p:cNvSpPr txBox="1"/>
          <p:nvPr>
            <p:ph idx="1" type="body"/>
          </p:nvPr>
        </p:nvSpPr>
        <p:spPr>
          <a:xfrm>
            <a:off x="366707" y="2671370"/>
            <a:ext cx="6804000" cy="6890100"/>
          </a:xfrm>
          <a:prstGeom prst="rect">
            <a:avLst/>
          </a:prstGeom>
          <a:noFill/>
          <a:ln>
            <a:noFill/>
          </a:ln>
        </p:spPr>
        <p:txBody>
          <a:bodyPr anchorCtr="0" anchor="t" bIns="63375" lIns="126775" spcFirstLastPara="1" rIns="126775" wrap="square" tIns="63375">
            <a:normAutofit fontScale="62500" lnSpcReduction="20000"/>
          </a:bodyPr>
          <a:lstStyle/>
          <a:p>
            <a:pPr indent="0" lvl="0" marL="0" rtl="0" algn="l">
              <a:spcBef>
                <a:spcPts val="0"/>
              </a:spcBef>
              <a:spcAft>
                <a:spcPts val="0"/>
              </a:spcAft>
              <a:buClr>
                <a:schemeClr val="dk1"/>
              </a:buClr>
              <a:buSzPct val="86363"/>
              <a:buNone/>
            </a:pPr>
            <a:r>
              <a:rPr b="1" lang="fr" sz="2200">
                <a:latin typeface="Arial"/>
                <a:ea typeface="Arial"/>
                <a:cs typeface="Arial"/>
                <a:sym typeface="Arial"/>
              </a:rPr>
              <a:t>LES PARENTS : </a:t>
            </a:r>
            <a:endParaRPr sz="2200"/>
          </a:p>
          <a:p>
            <a:pPr indent="0" lvl="0" marL="0" rtl="0" algn="l">
              <a:spcBef>
                <a:spcPts val="400"/>
              </a:spcBef>
              <a:spcAft>
                <a:spcPts val="0"/>
              </a:spcAft>
              <a:buClr>
                <a:schemeClr val="dk1"/>
              </a:buClr>
              <a:buSzPct val="86363"/>
              <a:buNone/>
            </a:pPr>
            <a:r>
              <a:t/>
            </a:r>
            <a:endParaRPr b="1" sz="2200">
              <a:latin typeface="Arial"/>
              <a:ea typeface="Arial"/>
              <a:cs typeface="Arial"/>
              <a:sym typeface="Arial"/>
            </a:endParaRPr>
          </a:p>
          <a:p>
            <a:pPr indent="0" lvl="0" marL="0" rtl="0" algn="l">
              <a:spcBef>
                <a:spcPts val="400"/>
              </a:spcBef>
              <a:spcAft>
                <a:spcPts val="0"/>
              </a:spcAft>
              <a:buClr>
                <a:schemeClr val="dk1"/>
              </a:buClr>
              <a:buSzPct val="86363"/>
              <a:buNone/>
            </a:pPr>
            <a:r>
              <a:rPr lang="fr" sz="2200">
                <a:latin typeface="Arial"/>
                <a:ea typeface="Arial"/>
                <a:cs typeface="Arial"/>
                <a:sym typeface="Arial"/>
              </a:rPr>
              <a:t>Responsable légal :</a:t>
            </a:r>
            <a:endParaRPr sz="2200"/>
          </a:p>
          <a:p>
            <a:pPr indent="0" lvl="0" marL="0" rtl="0" algn="l">
              <a:spcBef>
                <a:spcPts val="400"/>
              </a:spcBef>
              <a:spcAft>
                <a:spcPts val="0"/>
              </a:spcAft>
              <a:buClr>
                <a:schemeClr val="dk1"/>
              </a:buClr>
              <a:buSzPct val="86363"/>
              <a:buNone/>
            </a:pPr>
            <a:r>
              <a:t/>
            </a:r>
            <a:endParaRPr sz="2200">
              <a:latin typeface="Arial"/>
              <a:ea typeface="Arial"/>
              <a:cs typeface="Arial"/>
              <a:sym typeface="Arial"/>
            </a:endParaRPr>
          </a:p>
          <a:p>
            <a:pPr indent="0" lvl="0" marL="0" rtl="0" algn="l">
              <a:spcBef>
                <a:spcPts val="400"/>
              </a:spcBef>
              <a:spcAft>
                <a:spcPts val="0"/>
              </a:spcAft>
              <a:buClr>
                <a:schemeClr val="dk1"/>
              </a:buClr>
              <a:buSzPct val="86363"/>
              <a:buNone/>
            </a:pPr>
            <a:r>
              <a:rPr lang="fr" sz="2200">
                <a:latin typeface="Arial"/>
                <a:ea typeface="Arial"/>
                <a:cs typeface="Arial"/>
                <a:sym typeface="Arial"/>
              </a:rPr>
              <a:t>Pour la question suivante, rayez les mentions inutiles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L’enfant habite chez les parents/la maman/le papa/garde alternée </a:t>
            </a:r>
            <a:endParaRPr sz="2200"/>
          </a:p>
          <a:p>
            <a:pPr indent="0" lvl="0" marL="0" rtl="0" algn="l">
              <a:spcBef>
                <a:spcPts val="400"/>
              </a:spcBef>
              <a:spcAft>
                <a:spcPts val="0"/>
              </a:spcAft>
              <a:buClr>
                <a:schemeClr val="dk1"/>
              </a:buClr>
              <a:buSzPct val="86363"/>
              <a:buNone/>
            </a:pPr>
            <a:r>
              <a:t/>
            </a:r>
            <a:endParaRPr sz="2200">
              <a:latin typeface="Arial"/>
              <a:ea typeface="Arial"/>
              <a:cs typeface="Arial"/>
              <a:sym typeface="Arial"/>
            </a:endParaRPr>
          </a:p>
          <a:p>
            <a:pPr indent="0" lvl="0" marL="0" rtl="0" algn="l">
              <a:spcBef>
                <a:spcPts val="400"/>
              </a:spcBef>
              <a:spcAft>
                <a:spcPts val="0"/>
              </a:spcAft>
              <a:buClr>
                <a:schemeClr val="dk1"/>
              </a:buClr>
              <a:buSzPct val="86363"/>
              <a:buNone/>
            </a:pPr>
            <a:r>
              <a:t/>
            </a:r>
            <a:endParaRPr sz="2200">
              <a:latin typeface="Arial"/>
              <a:ea typeface="Arial"/>
              <a:cs typeface="Arial"/>
              <a:sym typeface="Arial"/>
            </a:endParaRPr>
          </a:p>
          <a:p>
            <a:pPr indent="0" lvl="0" marL="0" rtl="0" algn="l">
              <a:spcBef>
                <a:spcPts val="400"/>
              </a:spcBef>
              <a:spcAft>
                <a:spcPts val="0"/>
              </a:spcAft>
              <a:buClr>
                <a:schemeClr val="dk1"/>
              </a:buClr>
              <a:buSzPct val="86363"/>
              <a:buNone/>
            </a:pPr>
            <a:r>
              <a:rPr lang="fr" sz="2200">
                <a:latin typeface="Arial"/>
                <a:ea typeface="Arial"/>
                <a:cs typeface="Arial"/>
                <a:sym typeface="Arial"/>
              </a:rPr>
              <a:t>Prénom de la maman :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Nom de la maman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Nationalité :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Adresse postale :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Téléphone mobile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Adresse e-mail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Profession : </a:t>
            </a:r>
            <a:endParaRPr sz="2200"/>
          </a:p>
          <a:p>
            <a:pPr indent="0" lvl="0" marL="0" rtl="0" algn="l">
              <a:spcBef>
                <a:spcPts val="400"/>
              </a:spcBef>
              <a:spcAft>
                <a:spcPts val="0"/>
              </a:spcAft>
              <a:buClr>
                <a:schemeClr val="dk1"/>
              </a:buClr>
              <a:buSzPct val="86363"/>
              <a:buNone/>
            </a:pPr>
            <a:r>
              <a:t/>
            </a:r>
            <a:endParaRPr sz="2200">
              <a:latin typeface="Arial"/>
              <a:ea typeface="Arial"/>
              <a:cs typeface="Arial"/>
              <a:sym typeface="Arial"/>
            </a:endParaRPr>
          </a:p>
          <a:p>
            <a:pPr indent="0" lvl="0" marL="0" rtl="0" algn="l">
              <a:spcBef>
                <a:spcPts val="400"/>
              </a:spcBef>
              <a:spcAft>
                <a:spcPts val="0"/>
              </a:spcAft>
              <a:buClr>
                <a:schemeClr val="dk1"/>
              </a:buClr>
              <a:buSzPct val="86363"/>
              <a:buNone/>
            </a:pPr>
            <a:r>
              <a:rPr lang="fr" sz="2200">
                <a:latin typeface="Arial"/>
                <a:ea typeface="Arial"/>
                <a:cs typeface="Arial"/>
                <a:sym typeface="Arial"/>
              </a:rPr>
              <a:t>Prénom du papa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Nom du papa :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Nationalité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Adresse postale :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Téléphone mobile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Adresse e-mail :</a:t>
            </a:r>
            <a:endParaRPr sz="2200"/>
          </a:p>
          <a:p>
            <a:pPr indent="0" lvl="0" marL="0" rtl="0" algn="l">
              <a:spcBef>
                <a:spcPts val="400"/>
              </a:spcBef>
              <a:spcAft>
                <a:spcPts val="0"/>
              </a:spcAft>
              <a:buClr>
                <a:schemeClr val="dk1"/>
              </a:buClr>
              <a:buSzPct val="86363"/>
              <a:buNone/>
            </a:pPr>
            <a:r>
              <a:rPr lang="fr" sz="2200">
                <a:latin typeface="Arial"/>
                <a:ea typeface="Arial"/>
                <a:cs typeface="Arial"/>
                <a:sym typeface="Arial"/>
              </a:rPr>
              <a:t>Profession : </a:t>
            </a:r>
            <a:endParaRPr sz="2200">
              <a:latin typeface="Arial"/>
              <a:ea typeface="Arial"/>
              <a:cs typeface="Arial"/>
              <a:sym typeface="Arial"/>
            </a:endParaRPr>
          </a:p>
          <a:p>
            <a:pPr indent="0" lvl="0" marL="0" rtl="0" algn="l">
              <a:spcBef>
                <a:spcPts val="400"/>
              </a:spcBef>
              <a:spcAft>
                <a:spcPts val="0"/>
              </a:spcAft>
              <a:buClr>
                <a:schemeClr val="dk1"/>
              </a:buClr>
              <a:buSzPct val="100000"/>
              <a:buNone/>
            </a:pPr>
            <a:r>
              <a:t/>
            </a:r>
            <a:endParaRPr sz="1900">
              <a:latin typeface="Arial"/>
              <a:ea typeface="Arial"/>
              <a:cs typeface="Arial"/>
              <a:sym typeface="Arial"/>
            </a:endParaRPr>
          </a:p>
          <a:p>
            <a:pPr indent="0" lvl="0" marL="0" rtl="0" algn="l">
              <a:spcBef>
                <a:spcPts val="400"/>
              </a:spcBef>
              <a:spcAft>
                <a:spcPts val="0"/>
              </a:spcAft>
              <a:buClr>
                <a:schemeClr val="dk1"/>
              </a:buClr>
              <a:buSzPct val="100000"/>
              <a:buNone/>
            </a:pPr>
            <a:r>
              <a:t/>
            </a:r>
            <a:endParaRPr sz="1900">
              <a:latin typeface="Arial"/>
              <a:ea typeface="Arial"/>
              <a:cs typeface="Arial"/>
              <a:sym typeface="Arial"/>
            </a:endParaRPr>
          </a:p>
          <a:p>
            <a:pPr indent="0" lvl="0" marL="0" rtl="0" algn="l">
              <a:spcBef>
                <a:spcPts val="400"/>
              </a:spcBef>
              <a:spcAft>
                <a:spcPts val="0"/>
              </a:spcAft>
              <a:buClr>
                <a:schemeClr val="dk1"/>
              </a:buClr>
              <a:buSzPct val="100000"/>
              <a:buNone/>
            </a:pPr>
            <a:r>
              <a:t/>
            </a:r>
            <a:endParaRPr sz="1900">
              <a:latin typeface="Arial"/>
              <a:ea typeface="Arial"/>
              <a:cs typeface="Arial"/>
              <a:sym typeface="Arial"/>
            </a:endParaRPr>
          </a:p>
          <a:p>
            <a:pPr indent="0" lvl="0" marL="0" rtl="0" algn="l">
              <a:spcBef>
                <a:spcPts val="400"/>
              </a:spcBef>
              <a:spcAft>
                <a:spcPts val="1700"/>
              </a:spcAft>
              <a:buClr>
                <a:schemeClr val="dk1"/>
              </a:buClr>
              <a:buSzPct val="100000"/>
              <a:buNone/>
            </a:pPr>
            <a:r>
              <a:t/>
            </a:r>
            <a:endParaRPr sz="1900">
              <a:latin typeface="Arial"/>
              <a:ea typeface="Arial"/>
              <a:cs typeface="Arial"/>
              <a:sym typeface="Arial"/>
            </a:endParaRPr>
          </a:p>
        </p:txBody>
      </p:sp>
      <p:sp>
        <p:nvSpPr>
          <p:cNvPr id="78" name="Google Shape;78;p16"/>
          <p:cNvSpPr txBox="1"/>
          <p:nvPr>
            <p:ph idx="12" type="sldNum"/>
          </p:nvPr>
        </p:nvSpPr>
        <p:spPr>
          <a:xfrm>
            <a:off x="5418000" y="9676334"/>
            <a:ext cx="1764000" cy="556200"/>
          </a:xfrm>
          <a:prstGeom prst="rect">
            <a:avLst/>
          </a:prstGeom>
          <a:noFill/>
          <a:ln>
            <a:noFill/>
          </a:ln>
        </p:spPr>
        <p:txBody>
          <a:bodyPr anchorCtr="0" anchor="ctr" bIns="63375" lIns="126775" spcFirstLastPara="1" rIns="126775" wrap="square" tIns="63375">
            <a:normAutofit/>
          </a:bodyPr>
          <a:lstStyle/>
          <a:p>
            <a:pPr indent="0" lvl="0" marL="0" rtl="0" algn="r">
              <a:spcBef>
                <a:spcPts val="0"/>
              </a:spcBef>
              <a:spcAft>
                <a:spcPts val="0"/>
              </a:spcAft>
              <a:buNone/>
            </a:pPr>
            <a:fld id="{00000000-1234-1234-1234-123412341234}" type="slidenum">
              <a:rPr lang="fr"/>
              <a:t>‹#›</a:t>
            </a:fld>
            <a:endParaRPr/>
          </a:p>
        </p:txBody>
      </p:sp>
      <p:pic>
        <p:nvPicPr>
          <p:cNvPr id="79" name="Google Shape;79;p16"/>
          <p:cNvPicPr preferRelativeResize="0"/>
          <p:nvPr/>
        </p:nvPicPr>
        <p:blipFill rotWithShape="1">
          <a:blip r:embed="rId4">
            <a:alphaModFix/>
          </a:blip>
          <a:srcRect b="0" l="0" r="0" t="0"/>
          <a:stretch/>
        </p:blipFill>
        <p:spPr>
          <a:xfrm>
            <a:off x="366676" y="708750"/>
            <a:ext cx="1133625" cy="12209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66707" y="305542"/>
            <a:ext cx="6804000" cy="1740300"/>
          </a:xfrm>
          <a:prstGeom prst="rect">
            <a:avLst/>
          </a:prstGeom>
          <a:noFill/>
          <a:ln>
            <a:noFill/>
          </a:ln>
        </p:spPr>
        <p:txBody>
          <a:bodyPr anchorCtr="0" anchor="ctr" bIns="63375" lIns="126775" spcFirstLastPara="1" rIns="126775" wrap="square" tIns="63375">
            <a:normAutofit fontScale="90000"/>
          </a:bodyPr>
          <a:lstStyle/>
          <a:p>
            <a:pPr indent="0" lvl="0" marL="0" rtl="0" algn="ctr">
              <a:spcBef>
                <a:spcPts val="0"/>
              </a:spcBef>
              <a:spcAft>
                <a:spcPts val="0"/>
              </a:spcAft>
              <a:buClr>
                <a:schemeClr val="accent6"/>
              </a:buClr>
              <a:buSzPct val="100000"/>
              <a:buFont typeface="Arial"/>
              <a:buNone/>
            </a:pPr>
            <a:r>
              <a:rPr b="1" lang="fr" sz="1900">
                <a:solidFill>
                  <a:schemeClr val="accent4"/>
                </a:solidFill>
                <a:latin typeface="Arial"/>
                <a:ea typeface="Arial"/>
                <a:cs typeface="Arial"/>
                <a:sym typeface="Arial"/>
              </a:rPr>
              <a:t>Collège </a:t>
            </a:r>
            <a:r>
              <a:rPr b="1" lang="fr" sz="1900">
                <a:solidFill>
                  <a:schemeClr val="accent4"/>
                </a:solidFill>
              </a:rPr>
              <a:t>Life Bloom Academy (Enjoyschool)</a:t>
            </a:r>
            <a:br>
              <a:rPr b="1" lang="fr" sz="1700">
                <a:solidFill>
                  <a:schemeClr val="accent6"/>
                </a:solidFill>
                <a:latin typeface="Arial"/>
                <a:ea typeface="Arial"/>
                <a:cs typeface="Arial"/>
                <a:sym typeface="Arial"/>
              </a:rPr>
            </a:br>
            <a:r>
              <a:rPr lang="fr" sz="1700">
                <a:latin typeface="Arial"/>
                <a:ea typeface="Arial"/>
                <a:cs typeface="Arial"/>
                <a:sym typeface="Arial"/>
              </a:rPr>
              <a:t>Etablissement secondaire privé hors contrat</a:t>
            </a:r>
            <a:br>
              <a:rPr lang="fr" sz="1700">
                <a:latin typeface="Arial"/>
                <a:ea typeface="Arial"/>
                <a:cs typeface="Arial"/>
                <a:sym typeface="Arial"/>
              </a:rPr>
            </a:br>
            <a:r>
              <a:rPr lang="fr" sz="1700">
                <a:latin typeface="Arial"/>
                <a:ea typeface="Arial"/>
                <a:cs typeface="Arial"/>
                <a:sym typeface="Arial"/>
              </a:rPr>
              <a:t>contact : </a:t>
            </a:r>
            <a:r>
              <a:rPr lang="fr" sz="1700" u="sng">
                <a:solidFill>
                  <a:schemeClr val="hlink"/>
                </a:solidFill>
                <a:latin typeface="Arial"/>
                <a:ea typeface="Arial"/>
                <a:cs typeface="Arial"/>
                <a:sym typeface="Arial"/>
                <a:hlinkClick r:id="rId3"/>
              </a:rPr>
              <a:t>christelle@lifebloomacademy.com</a:t>
            </a:r>
            <a:br>
              <a:rPr lang="fr" sz="1700">
                <a:latin typeface="Arial"/>
                <a:ea typeface="Arial"/>
                <a:cs typeface="Arial"/>
                <a:sym typeface="Arial"/>
              </a:rPr>
            </a:br>
            <a:r>
              <a:rPr lang="fr" sz="1700">
                <a:latin typeface="Arial"/>
                <a:ea typeface="Arial"/>
                <a:cs typeface="Arial"/>
                <a:sym typeface="Arial"/>
              </a:rPr>
              <a:t>tel : 06 17 96 65 79</a:t>
            </a:r>
            <a:br>
              <a:rPr lang="fr" sz="1900">
                <a:latin typeface="Arial"/>
                <a:ea typeface="Arial"/>
                <a:cs typeface="Arial"/>
                <a:sym typeface="Arial"/>
              </a:rPr>
            </a:br>
            <a:br>
              <a:rPr lang="fr" sz="1900">
                <a:latin typeface="Arial"/>
                <a:ea typeface="Arial"/>
                <a:cs typeface="Arial"/>
                <a:sym typeface="Arial"/>
              </a:rPr>
            </a:br>
            <a:r>
              <a:rPr lang="fr" sz="1900">
                <a:latin typeface="Arial"/>
                <a:ea typeface="Arial"/>
                <a:cs typeface="Arial"/>
                <a:sym typeface="Arial"/>
              </a:rPr>
              <a:t>DOSSIER D’INSCRIPTION</a:t>
            </a:r>
            <a:endParaRPr/>
          </a:p>
        </p:txBody>
      </p:sp>
      <p:sp>
        <p:nvSpPr>
          <p:cNvPr id="85" name="Google Shape;85;p17"/>
          <p:cNvSpPr txBox="1"/>
          <p:nvPr>
            <p:ph idx="1" type="body"/>
          </p:nvPr>
        </p:nvSpPr>
        <p:spPr>
          <a:xfrm>
            <a:off x="378007" y="2416033"/>
            <a:ext cx="6804000" cy="6890100"/>
          </a:xfrm>
          <a:prstGeom prst="rect">
            <a:avLst/>
          </a:prstGeom>
          <a:noFill/>
          <a:ln>
            <a:noFill/>
          </a:ln>
        </p:spPr>
        <p:txBody>
          <a:bodyPr anchorCtr="0" anchor="t" bIns="63375" lIns="126775" spcFirstLastPara="1" rIns="126775" wrap="square" tIns="63375">
            <a:normAutofit fontScale="62500" lnSpcReduction="20000"/>
          </a:bodyPr>
          <a:lstStyle/>
          <a:p>
            <a:pPr indent="0" lvl="0" marL="0" rtl="0" algn="l">
              <a:spcBef>
                <a:spcPts val="400"/>
              </a:spcBef>
              <a:spcAft>
                <a:spcPts val="0"/>
              </a:spcAft>
              <a:buClr>
                <a:schemeClr val="dk1"/>
              </a:buClr>
              <a:buSzPct val="86363"/>
              <a:buNone/>
            </a:pPr>
            <a:r>
              <a:rPr b="1" lang="fr" sz="2200"/>
              <a:t>FAISONS CONNAISSANCE </a:t>
            </a:r>
            <a:endParaRPr b="1" sz="2200"/>
          </a:p>
          <a:p>
            <a:pPr indent="0" lvl="0" marL="0" rtl="0" algn="l">
              <a:spcBef>
                <a:spcPts val="1700"/>
              </a:spcBef>
              <a:spcAft>
                <a:spcPts val="0"/>
              </a:spcAft>
              <a:buClr>
                <a:schemeClr val="dk1"/>
              </a:buClr>
              <a:buSzPct val="86363"/>
              <a:buNone/>
            </a:pPr>
            <a:r>
              <a:rPr lang="fr" sz="2200"/>
              <a:t>Forces/talents/passions </a:t>
            </a:r>
            <a:endParaRPr sz="2200"/>
          </a:p>
          <a:p>
            <a:pPr indent="0" lvl="0" marL="0" rtl="0" algn="l">
              <a:spcBef>
                <a:spcPts val="1700"/>
              </a:spcBef>
              <a:spcAft>
                <a:spcPts val="0"/>
              </a:spcAft>
              <a:buClr>
                <a:schemeClr val="dk1"/>
              </a:buClr>
              <a:buSzPct val="86363"/>
              <a:buNone/>
            </a:pPr>
            <a:r>
              <a:rPr lang="fr" sz="2200"/>
              <a:t>Selon vous, quelles sont les 3 à 5 forces/atouts/qualités de votre enfant ? </a:t>
            </a:r>
            <a:endParaRPr sz="2200"/>
          </a:p>
          <a:p>
            <a:pPr indent="0" lvl="0" marL="0" rtl="0" algn="l">
              <a:spcBef>
                <a:spcPts val="1700"/>
              </a:spcBef>
              <a:spcAft>
                <a:spcPts val="0"/>
              </a:spcAft>
              <a:buClr>
                <a:schemeClr val="dk1"/>
              </a:buClr>
              <a:buSzPct val="86363"/>
              <a:buNone/>
            </a:pPr>
            <a:r>
              <a:t/>
            </a:r>
            <a:endParaRPr sz="2200"/>
          </a:p>
          <a:p>
            <a:pPr indent="0" lvl="0" marL="0" rtl="0" algn="l">
              <a:spcBef>
                <a:spcPts val="1700"/>
              </a:spcBef>
              <a:spcAft>
                <a:spcPts val="0"/>
              </a:spcAft>
              <a:buClr>
                <a:schemeClr val="dk1"/>
              </a:buClr>
              <a:buSzPct val="86363"/>
              <a:buNone/>
            </a:pPr>
            <a:r>
              <a:rPr lang="fr" sz="2200"/>
              <a:t>Il vous a épaté le jour où : </a:t>
            </a:r>
            <a:endParaRPr sz="2200"/>
          </a:p>
          <a:p>
            <a:pPr indent="0" lvl="0" marL="0" rtl="0" algn="l">
              <a:spcBef>
                <a:spcPts val="1700"/>
              </a:spcBef>
              <a:spcAft>
                <a:spcPts val="0"/>
              </a:spcAft>
              <a:buClr>
                <a:schemeClr val="dk1"/>
              </a:buClr>
              <a:buSzPct val="86363"/>
              <a:buNone/>
            </a:pPr>
            <a:r>
              <a:t/>
            </a:r>
            <a:endParaRPr sz="2200"/>
          </a:p>
          <a:p>
            <a:pPr indent="0" lvl="0" marL="0" rtl="0" algn="l">
              <a:spcBef>
                <a:spcPts val="1700"/>
              </a:spcBef>
              <a:spcAft>
                <a:spcPts val="0"/>
              </a:spcAft>
              <a:buClr>
                <a:schemeClr val="dk1"/>
              </a:buClr>
              <a:buSzPct val="86363"/>
              <a:buNone/>
            </a:pPr>
            <a:r>
              <a:rPr lang="fr" sz="2200"/>
              <a:t>Quelles sont ses passions ? Loisirs : quels loisirs ? Quel temps est consacré à ces loisirs ? </a:t>
            </a:r>
            <a:endParaRPr sz="2200"/>
          </a:p>
          <a:p>
            <a:pPr indent="0" lvl="0" marL="0" rtl="0" algn="l">
              <a:spcBef>
                <a:spcPts val="1700"/>
              </a:spcBef>
              <a:spcAft>
                <a:spcPts val="0"/>
              </a:spcAft>
              <a:buClr>
                <a:schemeClr val="dk1"/>
              </a:buClr>
              <a:buSzPct val="86363"/>
              <a:buNone/>
            </a:pPr>
            <a:r>
              <a:t/>
            </a:r>
            <a:endParaRPr sz="2200"/>
          </a:p>
          <a:p>
            <a:pPr indent="0" lvl="0" marL="0" rtl="0" algn="l">
              <a:spcBef>
                <a:spcPts val="1700"/>
              </a:spcBef>
              <a:spcAft>
                <a:spcPts val="0"/>
              </a:spcAft>
              <a:buClr>
                <a:schemeClr val="dk1"/>
              </a:buClr>
              <a:buSzPct val="86363"/>
              <a:buNone/>
            </a:pPr>
            <a:r>
              <a:rPr lang="fr" sz="2200"/>
              <a:t>Bilans : Votre enfant est -il Haut potentiel ? Oui/Non </a:t>
            </a:r>
            <a:endParaRPr sz="2200"/>
          </a:p>
          <a:p>
            <a:pPr indent="0" lvl="0" marL="0" rtl="0" algn="l">
              <a:spcBef>
                <a:spcPts val="1700"/>
              </a:spcBef>
              <a:spcAft>
                <a:spcPts val="0"/>
              </a:spcAft>
              <a:buClr>
                <a:schemeClr val="dk1"/>
              </a:buClr>
              <a:buSzPct val="86363"/>
              <a:buNone/>
            </a:pPr>
            <a:r>
              <a:rPr lang="fr" sz="2200"/>
              <a:t>Si oui, a-t-il un profil homogène/hétérogène ? </a:t>
            </a:r>
            <a:endParaRPr sz="2200"/>
          </a:p>
          <a:p>
            <a:pPr indent="0" lvl="0" marL="0" rtl="0" algn="l">
              <a:spcBef>
                <a:spcPts val="1700"/>
              </a:spcBef>
              <a:spcAft>
                <a:spcPts val="0"/>
              </a:spcAft>
              <a:buClr>
                <a:schemeClr val="dk1"/>
              </a:buClr>
              <a:buSzPct val="86363"/>
              <a:buNone/>
            </a:pPr>
            <a:r>
              <a:t/>
            </a:r>
            <a:endParaRPr sz="2200"/>
          </a:p>
          <a:p>
            <a:pPr indent="0" lvl="0" marL="0" rtl="0" algn="l">
              <a:spcBef>
                <a:spcPts val="1700"/>
              </a:spcBef>
              <a:spcAft>
                <a:spcPts val="0"/>
              </a:spcAft>
              <a:buClr>
                <a:schemeClr val="dk1"/>
              </a:buClr>
              <a:buSzPct val="86363"/>
              <a:buNone/>
            </a:pPr>
            <a:r>
              <a:rPr lang="fr" sz="2200"/>
              <a:t>Votre enfant, a-t-il des besoins éducatifs particuliers (dys, …) ? </a:t>
            </a:r>
            <a:endParaRPr sz="2200"/>
          </a:p>
          <a:p>
            <a:pPr indent="0" lvl="0" marL="0" rtl="0" algn="l">
              <a:spcBef>
                <a:spcPts val="1700"/>
              </a:spcBef>
              <a:spcAft>
                <a:spcPts val="0"/>
              </a:spcAft>
              <a:buClr>
                <a:schemeClr val="dk1"/>
              </a:buClr>
              <a:buSzPct val="86363"/>
              <a:buNone/>
            </a:pPr>
            <a:r>
              <a:t/>
            </a:r>
            <a:endParaRPr sz="2200"/>
          </a:p>
          <a:p>
            <a:pPr indent="0" lvl="0" marL="0" rtl="0" algn="l">
              <a:spcBef>
                <a:spcPts val="1700"/>
              </a:spcBef>
              <a:spcAft>
                <a:spcPts val="0"/>
              </a:spcAft>
              <a:buClr>
                <a:schemeClr val="dk1"/>
              </a:buClr>
              <a:buSzPct val="86363"/>
              <a:buNone/>
            </a:pPr>
            <a:r>
              <a:rPr lang="fr" sz="2200"/>
              <a:t>Votre enfant a-t-il des troubles du comportement connus ? </a:t>
            </a:r>
            <a:endParaRPr sz="2200"/>
          </a:p>
          <a:p>
            <a:pPr indent="0" lvl="0" marL="0" rtl="0" algn="l">
              <a:spcBef>
                <a:spcPts val="1700"/>
              </a:spcBef>
              <a:spcAft>
                <a:spcPts val="0"/>
              </a:spcAft>
              <a:buClr>
                <a:schemeClr val="dk1"/>
              </a:buClr>
              <a:buSzPct val="86363"/>
              <a:buNone/>
            </a:pPr>
            <a:r>
              <a:t/>
            </a:r>
            <a:endParaRPr sz="2200"/>
          </a:p>
          <a:p>
            <a:pPr indent="0" lvl="0" marL="0" rtl="0" algn="l">
              <a:spcBef>
                <a:spcPts val="1700"/>
              </a:spcBef>
              <a:spcAft>
                <a:spcPts val="1700"/>
              </a:spcAft>
              <a:buClr>
                <a:schemeClr val="dk1"/>
              </a:buClr>
              <a:buSzPct val="86363"/>
              <a:buNone/>
            </a:pPr>
            <a:r>
              <a:rPr lang="fr" sz="2200"/>
              <a:t>Informations complémentaires qui vous semblent essentielles :</a:t>
            </a:r>
            <a:endParaRPr sz="1900">
              <a:latin typeface="Arial"/>
              <a:ea typeface="Arial"/>
              <a:cs typeface="Arial"/>
              <a:sym typeface="Arial"/>
            </a:endParaRPr>
          </a:p>
        </p:txBody>
      </p:sp>
      <p:sp>
        <p:nvSpPr>
          <p:cNvPr id="86" name="Google Shape;86;p17"/>
          <p:cNvSpPr txBox="1"/>
          <p:nvPr>
            <p:ph idx="12" type="sldNum"/>
          </p:nvPr>
        </p:nvSpPr>
        <p:spPr>
          <a:xfrm>
            <a:off x="5418000" y="9676334"/>
            <a:ext cx="1764000" cy="556200"/>
          </a:xfrm>
          <a:prstGeom prst="rect">
            <a:avLst/>
          </a:prstGeom>
          <a:noFill/>
          <a:ln>
            <a:noFill/>
          </a:ln>
        </p:spPr>
        <p:txBody>
          <a:bodyPr anchorCtr="0" anchor="ctr" bIns="63375" lIns="126775" spcFirstLastPara="1" rIns="126775" wrap="square" tIns="63375">
            <a:normAutofit/>
          </a:bodyPr>
          <a:lstStyle/>
          <a:p>
            <a:pPr indent="0" lvl="0" marL="0" rtl="0" algn="r">
              <a:spcBef>
                <a:spcPts val="0"/>
              </a:spcBef>
              <a:spcAft>
                <a:spcPts val="0"/>
              </a:spcAft>
              <a:buNone/>
            </a:pPr>
            <a:fld id="{00000000-1234-1234-1234-123412341234}" type="slidenum">
              <a:rPr lang="fr"/>
              <a:t>‹#›</a:t>
            </a:fld>
            <a:endParaRPr/>
          </a:p>
        </p:txBody>
      </p:sp>
      <p:pic>
        <p:nvPicPr>
          <p:cNvPr id="87" name="Google Shape;87;p17"/>
          <p:cNvPicPr preferRelativeResize="0"/>
          <p:nvPr/>
        </p:nvPicPr>
        <p:blipFill rotWithShape="1">
          <a:blip r:embed="rId4">
            <a:alphaModFix/>
          </a:blip>
          <a:srcRect b="0" l="0" r="0" t="0"/>
          <a:stretch/>
        </p:blipFill>
        <p:spPr>
          <a:xfrm>
            <a:off x="366676" y="703075"/>
            <a:ext cx="1138900" cy="12266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66707" y="305542"/>
            <a:ext cx="6804000" cy="1740300"/>
          </a:xfrm>
          <a:prstGeom prst="rect">
            <a:avLst/>
          </a:prstGeom>
          <a:noFill/>
          <a:ln>
            <a:noFill/>
          </a:ln>
        </p:spPr>
        <p:txBody>
          <a:bodyPr anchorCtr="0" anchor="ctr" bIns="63375" lIns="126775" spcFirstLastPara="1" rIns="126775" wrap="square" tIns="63375">
            <a:normAutofit fontScale="90000"/>
          </a:bodyPr>
          <a:lstStyle/>
          <a:p>
            <a:pPr indent="0" lvl="0" marL="0" rtl="0" algn="ctr">
              <a:spcBef>
                <a:spcPts val="0"/>
              </a:spcBef>
              <a:spcAft>
                <a:spcPts val="0"/>
              </a:spcAft>
              <a:buClr>
                <a:schemeClr val="accent6"/>
              </a:buClr>
              <a:buSzPct val="100000"/>
              <a:buFont typeface="Arial"/>
              <a:buNone/>
            </a:pPr>
            <a:r>
              <a:rPr b="1" lang="fr" sz="1900">
                <a:solidFill>
                  <a:schemeClr val="accent4"/>
                </a:solidFill>
              </a:rPr>
              <a:t>Collège Life Bloom Academy (Enjoyschool)</a:t>
            </a:r>
            <a:br>
              <a:rPr b="1" lang="fr" sz="1700">
                <a:solidFill>
                  <a:schemeClr val="accent6"/>
                </a:solidFill>
                <a:latin typeface="Arial"/>
                <a:ea typeface="Arial"/>
                <a:cs typeface="Arial"/>
                <a:sym typeface="Arial"/>
              </a:rPr>
            </a:br>
            <a:r>
              <a:rPr lang="fr" sz="1700">
                <a:latin typeface="Arial"/>
                <a:ea typeface="Arial"/>
                <a:cs typeface="Arial"/>
                <a:sym typeface="Arial"/>
              </a:rPr>
              <a:t>Etablissement secondaire privé hors contrat</a:t>
            </a:r>
            <a:br>
              <a:rPr lang="fr" sz="1700">
                <a:latin typeface="Arial"/>
                <a:ea typeface="Arial"/>
                <a:cs typeface="Arial"/>
                <a:sym typeface="Arial"/>
              </a:rPr>
            </a:br>
            <a:r>
              <a:rPr lang="fr" sz="1700">
                <a:latin typeface="Arial"/>
                <a:ea typeface="Arial"/>
                <a:cs typeface="Arial"/>
                <a:sym typeface="Arial"/>
              </a:rPr>
              <a:t>contact : </a:t>
            </a:r>
            <a:r>
              <a:rPr lang="fr" sz="1700" u="sng">
                <a:solidFill>
                  <a:schemeClr val="hlink"/>
                </a:solidFill>
                <a:latin typeface="Arial"/>
                <a:ea typeface="Arial"/>
                <a:cs typeface="Arial"/>
                <a:sym typeface="Arial"/>
                <a:hlinkClick r:id="rId3"/>
              </a:rPr>
              <a:t>christelle@lifebloomacademy.com</a:t>
            </a:r>
            <a:br>
              <a:rPr lang="fr" sz="1700">
                <a:latin typeface="Arial"/>
                <a:ea typeface="Arial"/>
                <a:cs typeface="Arial"/>
                <a:sym typeface="Arial"/>
              </a:rPr>
            </a:br>
            <a:r>
              <a:rPr lang="fr" sz="1700">
                <a:latin typeface="Arial"/>
                <a:ea typeface="Arial"/>
                <a:cs typeface="Arial"/>
                <a:sym typeface="Arial"/>
              </a:rPr>
              <a:t>tel : 06 17 96 65 79</a:t>
            </a:r>
            <a:br>
              <a:rPr lang="fr" sz="1900">
                <a:latin typeface="Arial"/>
                <a:ea typeface="Arial"/>
                <a:cs typeface="Arial"/>
                <a:sym typeface="Arial"/>
              </a:rPr>
            </a:br>
            <a:br>
              <a:rPr lang="fr" sz="1900">
                <a:latin typeface="Arial"/>
                <a:ea typeface="Arial"/>
                <a:cs typeface="Arial"/>
                <a:sym typeface="Arial"/>
              </a:rPr>
            </a:br>
            <a:r>
              <a:rPr lang="fr" sz="1900">
                <a:latin typeface="Arial"/>
                <a:ea typeface="Arial"/>
                <a:cs typeface="Arial"/>
                <a:sym typeface="Arial"/>
              </a:rPr>
              <a:t>DOSSIER D’INSCRIPTION</a:t>
            </a:r>
            <a:endParaRPr/>
          </a:p>
        </p:txBody>
      </p:sp>
      <p:sp>
        <p:nvSpPr>
          <p:cNvPr id="93" name="Google Shape;93;p18"/>
          <p:cNvSpPr txBox="1"/>
          <p:nvPr>
            <p:ph idx="1" type="body"/>
          </p:nvPr>
        </p:nvSpPr>
        <p:spPr>
          <a:xfrm>
            <a:off x="378007" y="2416033"/>
            <a:ext cx="6804000" cy="6890100"/>
          </a:xfrm>
          <a:prstGeom prst="rect">
            <a:avLst/>
          </a:prstGeom>
          <a:noFill/>
          <a:ln>
            <a:noFill/>
          </a:ln>
        </p:spPr>
        <p:txBody>
          <a:bodyPr anchorCtr="0" anchor="t" bIns="63375" lIns="126775" spcFirstLastPara="1" rIns="126775" wrap="square" tIns="63375">
            <a:normAutofit fontScale="55000"/>
          </a:bodyPr>
          <a:lstStyle/>
          <a:p>
            <a:pPr indent="0" lvl="0" marL="0" rtl="0" algn="l">
              <a:spcBef>
                <a:spcPts val="400"/>
              </a:spcBef>
              <a:spcAft>
                <a:spcPts val="0"/>
              </a:spcAft>
              <a:buClr>
                <a:schemeClr val="dk1"/>
              </a:buClr>
              <a:buSzPct val="86363"/>
              <a:buNone/>
            </a:pPr>
            <a:r>
              <a:rPr b="1" lang="fr" sz="2200"/>
              <a:t>PARCOURS SCOLAIRE </a:t>
            </a:r>
            <a:endParaRPr b="1" sz="2200"/>
          </a:p>
          <a:p>
            <a:pPr indent="0" lvl="0" marL="0" rtl="0" algn="l">
              <a:spcBef>
                <a:spcPts val="1700"/>
              </a:spcBef>
              <a:spcAft>
                <a:spcPts val="0"/>
              </a:spcAft>
              <a:buClr>
                <a:schemeClr val="dk1"/>
              </a:buClr>
              <a:buSzPct val="86363"/>
              <a:buNone/>
            </a:pPr>
            <a:r>
              <a:rPr lang="fr" sz="2200"/>
              <a:t>Saut de classe : oui/non </a:t>
            </a:r>
            <a:endParaRPr sz="2200"/>
          </a:p>
          <a:p>
            <a:pPr indent="0" lvl="0" marL="0" rtl="0" algn="l">
              <a:spcBef>
                <a:spcPts val="1700"/>
              </a:spcBef>
              <a:spcAft>
                <a:spcPts val="0"/>
              </a:spcAft>
              <a:buClr>
                <a:schemeClr val="dk1"/>
              </a:buClr>
              <a:buSzPct val="86363"/>
              <a:buNone/>
            </a:pPr>
            <a:r>
              <a:rPr lang="fr" sz="2200"/>
              <a:t>Redoublement : oui/non </a:t>
            </a:r>
            <a:endParaRPr sz="2200"/>
          </a:p>
          <a:p>
            <a:pPr indent="0" lvl="0" marL="0" rtl="0" algn="l">
              <a:spcBef>
                <a:spcPts val="1700"/>
              </a:spcBef>
              <a:spcAft>
                <a:spcPts val="0"/>
              </a:spcAft>
              <a:buClr>
                <a:schemeClr val="dk1"/>
              </a:buClr>
              <a:buSzPct val="86363"/>
              <a:buNone/>
            </a:pPr>
            <a:r>
              <a:rPr lang="fr" sz="2200"/>
              <a:t>Incidents marquants (phobie, harcèlement, exclusion, maladie,…) </a:t>
            </a:r>
            <a:endParaRPr sz="2200"/>
          </a:p>
          <a:p>
            <a:pPr indent="0" lvl="0" marL="0" rtl="0" algn="l">
              <a:spcBef>
                <a:spcPts val="1700"/>
              </a:spcBef>
              <a:spcAft>
                <a:spcPts val="0"/>
              </a:spcAft>
              <a:buClr>
                <a:schemeClr val="dk1"/>
              </a:buClr>
              <a:buSzPct val="86363"/>
              <a:buNone/>
            </a:pPr>
            <a:r>
              <a:rPr lang="fr" sz="2200"/>
              <a:t>Votre enfant a-t-il rencontré des difficultés d’apprentissage ? Oui/non </a:t>
            </a:r>
            <a:endParaRPr sz="2200"/>
          </a:p>
          <a:p>
            <a:pPr indent="0" lvl="0" marL="0" rtl="0" algn="l">
              <a:spcBef>
                <a:spcPts val="1700"/>
              </a:spcBef>
              <a:spcAft>
                <a:spcPts val="0"/>
              </a:spcAft>
              <a:buClr>
                <a:schemeClr val="dk1"/>
              </a:buClr>
              <a:buSzPct val="86363"/>
              <a:buNone/>
            </a:pPr>
            <a:r>
              <a:rPr lang="fr" sz="2200"/>
              <a:t>Si oui, lesquelles ? </a:t>
            </a:r>
            <a:endParaRPr sz="2200"/>
          </a:p>
          <a:p>
            <a:pPr indent="0" lvl="0" marL="0" rtl="0" algn="l">
              <a:spcBef>
                <a:spcPts val="1700"/>
              </a:spcBef>
              <a:spcAft>
                <a:spcPts val="0"/>
              </a:spcAft>
              <a:buClr>
                <a:schemeClr val="dk1"/>
              </a:buClr>
              <a:buSzPct val="86363"/>
              <a:buNone/>
            </a:pPr>
            <a:r>
              <a:rPr lang="fr" sz="2200"/>
              <a:t>Votre enfant a-t-il rencontré des facilités d’apprentissage ? Oui/non Si oui, lesquelles ? </a:t>
            </a:r>
            <a:endParaRPr sz="2200"/>
          </a:p>
          <a:p>
            <a:pPr indent="0" lvl="0" marL="0" rtl="0" algn="l">
              <a:spcBef>
                <a:spcPts val="1700"/>
              </a:spcBef>
              <a:spcAft>
                <a:spcPts val="0"/>
              </a:spcAft>
              <a:buClr>
                <a:schemeClr val="dk1"/>
              </a:buClr>
              <a:buSzPct val="86363"/>
              <a:buNone/>
            </a:pPr>
            <a:r>
              <a:rPr lang="fr" sz="2200"/>
              <a:t>Matières préférées : </a:t>
            </a:r>
            <a:endParaRPr sz="2200"/>
          </a:p>
          <a:p>
            <a:pPr indent="0" lvl="0" marL="0" rtl="0" algn="l">
              <a:spcBef>
                <a:spcPts val="1700"/>
              </a:spcBef>
              <a:spcAft>
                <a:spcPts val="0"/>
              </a:spcAft>
              <a:buClr>
                <a:schemeClr val="dk1"/>
              </a:buClr>
              <a:buSzPct val="86363"/>
              <a:buNone/>
            </a:pPr>
            <a:r>
              <a:rPr lang="fr" sz="2200"/>
              <a:t>Matières détestées (si tel est le cas) : </a:t>
            </a:r>
            <a:endParaRPr sz="2200"/>
          </a:p>
          <a:p>
            <a:pPr indent="0" lvl="0" marL="0" rtl="0" algn="l">
              <a:spcBef>
                <a:spcPts val="1700"/>
              </a:spcBef>
              <a:spcAft>
                <a:spcPts val="0"/>
              </a:spcAft>
              <a:buClr>
                <a:schemeClr val="dk1"/>
              </a:buClr>
              <a:buSzPct val="86363"/>
              <a:buNone/>
            </a:pPr>
            <a:r>
              <a:rPr lang="fr" sz="2200"/>
              <a:t>Pourquoi souhaitez-vous inscrire votre enfant au collège Life Bloom Academy (Enjoyschool) ? </a:t>
            </a:r>
            <a:endParaRPr sz="2200"/>
          </a:p>
          <a:p>
            <a:pPr indent="0" lvl="0" marL="0" rtl="0" algn="l">
              <a:spcBef>
                <a:spcPts val="1700"/>
              </a:spcBef>
              <a:spcAft>
                <a:spcPts val="0"/>
              </a:spcAft>
              <a:buClr>
                <a:schemeClr val="dk1"/>
              </a:buClr>
              <a:buSzPct val="86363"/>
              <a:buNone/>
            </a:pPr>
            <a:r>
              <a:rPr lang="fr" sz="2200"/>
              <a:t>Besoin d’une bourse d’excellence : Oui Non (voir conditions page suivante)</a:t>
            </a:r>
            <a:endParaRPr sz="2200"/>
          </a:p>
          <a:p>
            <a:pPr indent="0" lvl="0" marL="0" rtl="0" algn="l">
              <a:spcBef>
                <a:spcPts val="1700"/>
              </a:spcBef>
              <a:spcAft>
                <a:spcPts val="0"/>
              </a:spcAft>
              <a:buClr>
                <a:schemeClr val="dk1"/>
              </a:buClr>
              <a:buSzPct val="86363"/>
              <a:buNone/>
            </a:pPr>
            <a:r>
              <a:rPr lang="fr" sz="2200"/>
              <a:t>Montant de la bourse souhaitée (selon tableau):  </a:t>
            </a:r>
            <a:endParaRPr sz="2200"/>
          </a:p>
          <a:p>
            <a:pPr indent="0" lvl="0" marL="0" rtl="0" algn="l">
              <a:spcBef>
                <a:spcPts val="1700"/>
              </a:spcBef>
              <a:spcAft>
                <a:spcPts val="0"/>
              </a:spcAft>
              <a:buClr>
                <a:schemeClr val="dk1"/>
              </a:buClr>
              <a:buSzPct val="86363"/>
              <a:buNone/>
            </a:pPr>
            <a:r>
              <a:rPr i="1" lang="fr" sz="2200"/>
              <a:t>Au cas où l’enfant pendant l’année ne respecterait pas les règles du groupe d’apprenants à plusieurs reprises et serait en conséquence exclu 1 jour  dans l’année, la bourse serait supprimée dès le premier jour d’exclusion.</a:t>
            </a:r>
            <a:endParaRPr i="1" sz="2200"/>
          </a:p>
          <a:p>
            <a:pPr indent="0" lvl="0" marL="0" rtl="0" algn="l">
              <a:spcBef>
                <a:spcPts val="1700"/>
              </a:spcBef>
              <a:spcAft>
                <a:spcPts val="1700"/>
              </a:spcAft>
              <a:buClr>
                <a:schemeClr val="dk1"/>
              </a:buClr>
              <a:buSzPct val="86363"/>
              <a:buNone/>
            </a:pPr>
            <a:r>
              <a:rPr i="1" lang="fr" sz="2200"/>
              <a:t>L’octroi d’une bourse d’excellence implique un engagement de la famille dans la vie de l’école (présence aux portes ouvertes, relai de nos informations et de notre campagne de fond annuel…)</a:t>
            </a:r>
            <a:endParaRPr i="1" sz="2200"/>
          </a:p>
        </p:txBody>
      </p:sp>
      <p:sp>
        <p:nvSpPr>
          <p:cNvPr id="94" name="Google Shape;94;p18"/>
          <p:cNvSpPr txBox="1"/>
          <p:nvPr>
            <p:ph idx="12" type="sldNum"/>
          </p:nvPr>
        </p:nvSpPr>
        <p:spPr>
          <a:xfrm>
            <a:off x="5418000" y="9676334"/>
            <a:ext cx="1764000" cy="556200"/>
          </a:xfrm>
          <a:prstGeom prst="rect">
            <a:avLst/>
          </a:prstGeom>
          <a:noFill/>
          <a:ln>
            <a:noFill/>
          </a:ln>
        </p:spPr>
        <p:txBody>
          <a:bodyPr anchorCtr="0" anchor="ctr" bIns="63375" lIns="126775" spcFirstLastPara="1" rIns="126775" wrap="square" tIns="63375">
            <a:normAutofit/>
          </a:bodyPr>
          <a:lstStyle/>
          <a:p>
            <a:pPr indent="0" lvl="0" marL="0" rtl="0" algn="r">
              <a:spcBef>
                <a:spcPts val="0"/>
              </a:spcBef>
              <a:spcAft>
                <a:spcPts val="0"/>
              </a:spcAft>
              <a:buNone/>
            </a:pPr>
            <a:fld id="{00000000-1234-1234-1234-123412341234}" type="slidenum">
              <a:rPr lang="fr"/>
              <a:t>‹#›</a:t>
            </a:fld>
            <a:endParaRPr/>
          </a:p>
        </p:txBody>
      </p:sp>
      <p:pic>
        <p:nvPicPr>
          <p:cNvPr id="95" name="Google Shape;95;p18"/>
          <p:cNvPicPr preferRelativeResize="0"/>
          <p:nvPr/>
        </p:nvPicPr>
        <p:blipFill rotWithShape="1">
          <a:blip r:embed="rId4">
            <a:alphaModFix/>
          </a:blip>
          <a:srcRect b="0" l="0" r="0" t="0"/>
          <a:stretch/>
        </p:blipFill>
        <p:spPr>
          <a:xfrm>
            <a:off x="366676" y="769250"/>
            <a:ext cx="1077450" cy="11604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type="title"/>
          </p:nvPr>
        </p:nvSpPr>
        <p:spPr>
          <a:xfrm>
            <a:off x="366700" y="-197649"/>
            <a:ext cx="6804000" cy="1899000"/>
          </a:xfrm>
          <a:prstGeom prst="rect">
            <a:avLst/>
          </a:prstGeom>
          <a:noFill/>
          <a:ln>
            <a:noFill/>
          </a:ln>
        </p:spPr>
        <p:txBody>
          <a:bodyPr anchorCtr="0" anchor="ctr" bIns="63375" lIns="126775" spcFirstLastPara="1" rIns="126775" wrap="square" tIns="63375">
            <a:normAutofit fontScale="90000"/>
          </a:bodyPr>
          <a:lstStyle/>
          <a:p>
            <a:pPr indent="0" lvl="0" marL="0" rtl="0" algn="ctr">
              <a:spcBef>
                <a:spcPts val="0"/>
              </a:spcBef>
              <a:spcAft>
                <a:spcPts val="0"/>
              </a:spcAft>
              <a:buClr>
                <a:schemeClr val="accent6"/>
              </a:buClr>
              <a:buSzPct val="100000"/>
              <a:buFont typeface="Arial"/>
              <a:buNone/>
            </a:pPr>
            <a:r>
              <a:rPr b="1" lang="fr" sz="1900">
                <a:solidFill>
                  <a:schemeClr val="accent4"/>
                </a:solidFill>
              </a:rPr>
              <a:t>Collège Life Bloom Academy (Enjoyschool)</a:t>
            </a:r>
            <a:br>
              <a:rPr b="1" lang="fr" sz="1700">
                <a:solidFill>
                  <a:schemeClr val="accent6"/>
                </a:solidFill>
                <a:latin typeface="Arial"/>
                <a:ea typeface="Arial"/>
                <a:cs typeface="Arial"/>
                <a:sym typeface="Arial"/>
              </a:rPr>
            </a:br>
            <a:r>
              <a:rPr lang="fr" sz="1700">
                <a:latin typeface="Arial"/>
                <a:ea typeface="Arial"/>
                <a:cs typeface="Arial"/>
                <a:sym typeface="Arial"/>
              </a:rPr>
              <a:t>Etablissement secondaire privé hors contrat</a:t>
            </a:r>
            <a:br>
              <a:rPr lang="fr" sz="1700">
                <a:latin typeface="Arial"/>
                <a:ea typeface="Arial"/>
                <a:cs typeface="Arial"/>
                <a:sym typeface="Arial"/>
              </a:rPr>
            </a:br>
            <a:r>
              <a:rPr lang="fr" sz="1700">
                <a:latin typeface="Arial"/>
                <a:ea typeface="Arial"/>
                <a:cs typeface="Arial"/>
                <a:sym typeface="Arial"/>
              </a:rPr>
              <a:t>contact : </a:t>
            </a:r>
            <a:r>
              <a:rPr lang="fr" sz="1700" u="sng">
                <a:solidFill>
                  <a:schemeClr val="hlink"/>
                </a:solidFill>
                <a:latin typeface="Arial"/>
                <a:ea typeface="Arial"/>
                <a:cs typeface="Arial"/>
                <a:sym typeface="Arial"/>
                <a:hlinkClick r:id="rId3"/>
              </a:rPr>
              <a:t>christelle@lifebloomacademy.com</a:t>
            </a:r>
            <a:br>
              <a:rPr lang="fr" sz="1700">
                <a:latin typeface="Arial"/>
                <a:ea typeface="Arial"/>
                <a:cs typeface="Arial"/>
                <a:sym typeface="Arial"/>
              </a:rPr>
            </a:br>
            <a:r>
              <a:rPr lang="fr" sz="1700">
                <a:latin typeface="Arial"/>
                <a:ea typeface="Arial"/>
                <a:cs typeface="Arial"/>
                <a:sym typeface="Arial"/>
              </a:rPr>
              <a:t>tel : 06 17 96 65 79</a:t>
            </a:r>
            <a:br>
              <a:rPr lang="fr" sz="1900">
                <a:latin typeface="Arial"/>
                <a:ea typeface="Arial"/>
                <a:cs typeface="Arial"/>
                <a:sym typeface="Arial"/>
              </a:rPr>
            </a:br>
            <a:br>
              <a:rPr lang="fr" sz="1900">
                <a:latin typeface="Arial"/>
                <a:ea typeface="Arial"/>
                <a:cs typeface="Arial"/>
                <a:sym typeface="Arial"/>
              </a:rPr>
            </a:br>
            <a:r>
              <a:rPr lang="fr" sz="1900">
                <a:latin typeface="Arial"/>
                <a:ea typeface="Arial"/>
                <a:cs typeface="Arial"/>
                <a:sym typeface="Arial"/>
              </a:rPr>
              <a:t>DOSSIER D’INSCRIPTION</a:t>
            </a:r>
            <a:endParaRPr/>
          </a:p>
        </p:txBody>
      </p:sp>
      <p:sp>
        <p:nvSpPr>
          <p:cNvPr id="101" name="Google Shape;101;p19"/>
          <p:cNvSpPr txBox="1"/>
          <p:nvPr>
            <p:ph idx="1" type="body"/>
          </p:nvPr>
        </p:nvSpPr>
        <p:spPr>
          <a:xfrm>
            <a:off x="240900" y="1584099"/>
            <a:ext cx="6804000" cy="2351100"/>
          </a:xfrm>
          <a:prstGeom prst="rect">
            <a:avLst/>
          </a:prstGeom>
          <a:noFill/>
          <a:ln cap="flat" cmpd="sng" w="9525">
            <a:solidFill>
              <a:srgbClr val="000000"/>
            </a:solidFill>
            <a:prstDash val="solid"/>
            <a:round/>
            <a:headEnd len="sm" w="sm" type="none"/>
            <a:tailEnd len="sm" w="sm" type="none"/>
          </a:ln>
        </p:spPr>
        <p:txBody>
          <a:bodyPr anchorCtr="0" anchor="t" bIns="0" lIns="90000" spcFirstLastPara="1" rIns="126775" wrap="square" tIns="0">
            <a:noAutofit/>
          </a:bodyPr>
          <a:lstStyle/>
          <a:p>
            <a:pPr indent="0" lvl="0" marL="0" rtl="0" algn="l">
              <a:spcBef>
                <a:spcPts val="400"/>
              </a:spcBef>
              <a:spcAft>
                <a:spcPts val="0"/>
              </a:spcAft>
              <a:buClr>
                <a:schemeClr val="dk1"/>
              </a:buClr>
              <a:buSzPts val="1900"/>
              <a:buNone/>
            </a:pPr>
            <a:r>
              <a:rPr b="1" lang="fr" sz="1000"/>
              <a:t>FRAIS DE </a:t>
            </a:r>
            <a:r>
              <a:rPr b="1" lang="fr" sz="1000"/>
              <a:t>SCOLARITÉ</a:t>
            </a:r>
            <a:endParaRPr b="1" sz="1000"/>
          </a:p>
          <a:p>
            <a:pPr indent="0" lvl="0" marL="0" rtl="0" algn="l">
              <a:lnSpc>
                <a:spcPct val="100000"/>
              </a:lnSpc>
              <a:spcBef>
                <a:spcPts val="1700"/>
              </a:spcBef>
              <a:spcAft>
                <a:spcPts val="0"/>
              </a:spcAft>
              <a:buClr>
                <a:schemeClr val="dk1"/>
              </a:buClr>
              <a:buSzPts val="1900"/>
              <a:buNone/>
            </a:pPr>
            <a:r>
              <a:rPr b="1" lang="fr" sz="1000"/>
              <a:t>Le coût de la scolarité est de 8200  euros par an</a:t>
            </a:r>
            <a:r>
              <a:rPr lang="fr" sz="1000"/>
              <a:t>.  Le collège Life Bloom Academy est un collège Hors Contrat.Cela signifie que nous ne recevons aucune aide de l’état, ni aucune subvention. Les scolarités des enfants sont à la charge des parents. </a:t>
            </a:r>
            <a:r>
              <a:rPr lang="fr" sz="1000"/>
              <a:t>La première mensualité de 820 euros est à payer au mois de juin précédent la rentrée concernée.</a:t>
            </a:r>
            <a:endParaRPr sz="1000"/>
          </a:p>
          <a:p>
            <a:pPr indent="0" lvl="0" marL="0" rtl="0" algn="l">
              <a:lnSpc>
                <a:spcPct val="100000"/>
              </a:lnSpc>
              <a:spcBef>
                <a:spcPts val="0"/>
              </a:spcBef>
              <a:spcAft>
                <a:spcPts val="0"/>
              </a:spcAft>
              <a:buClr>
                <a:schemeClr val="dk1"/>
              </a:buClr>
              <a:buSzPts val="1900"/>
              <a:buNone/>
            </a:pPr>
            <a:r>
              <a:t/>
            </a:r>
            <a:endParaRPr sz="1000"/>
          </a:p>
          <a:p>
            <a:pPr indent="0" lvl="0" marL="0" rtl="0" algn="l">
              <a:lnSpc>
                <a:spcPct val="100000"/>
              </a:lnSpc>
              <a:spcBef>
                <a:spcPts val="0"/>
              </a:spcBef>
              <a:spcAft>
                <a:spcPts val="0"/>
              </a:spcAft>
              <a:buClr>
                <a:schemeClr val="dk1"/>
              </a:buClr>
              <a:buSzPts val="1900"/>
              <a:buNone/>
            </a:pPr>
            <a:r>
              <a:rPr b="1" lang="fr" sz="1000"/>
              <a:t>Ce tarif ne comprend pas :</a:t>
            </a:r>
            <a:endParaRPr b="1" sz="1000"/>
          </a:p>
          <a:p>
            <a:pPr indent="-292100" lvl="0" marL="457200" rtl="0" algn="l">
              <a:lnSpc>
                <a:spcPct val="100000"/>
              </a:lnSpc>
              <a:spcBef>
                <a:spcPts val="400"/>
              </a:spcBef>
              <a:spcAft>
                <a:spcPts val="0"/>
              </a:spcAft>
              <a:buSzPts val="1000"/>
              <a:buChar char="●"/>
            </a:pPr>
            <a:r>
              <a:rPr lang="fr" sz="1000"/>
              <a:t>les frais de dossier et d'inscription payables chaque année (250 euros) </a:t>
            </a:r>
            <a:endParaRPr sz="1000"/>
          </a:p>
          <a:p>
            <a:pPr indent="-292100" lvl="0" marL="457200" rtl="0" algn="l">
              <a:lnSpc>
                <a:spcPct val="100000"/>
              </a:lnSpc>
              <a:spcBef>
                <a:spcPts val="0"/>
              </a:spcBef>
              <a:spcAft>
                <a:spcPts val="0"/>
              </a:spcAft>
              <a:buSzPts val="1000"/>
              <a:buChar char="●"/>
            </a:pPr>
            <a:r>
              <a:rPr lang="fr" sz="1000"/>
              <a:t>les frais de restauration (chaque enfant est invité à amener sa lunch box) </a:t>
            </a:r>
            <a:endParaRPr sz="1000"/>
          </a:p>
          <a:p>
            <a:pPr indent="-292100" lvl="0" marL="457200" rtl="0" algn="l">
              <a:lnSpc>
                <a:spcPct val="100000"/>
              </a:lnSpc>
              <a:spcBef>
                <a:spcPts val="0"/>
              </a:spcBef>
              <a:spcAft>
                <a:spcPts val="0"/>
              </a:spcAft>
              <a:buSzPts val="1000"/>
              <a:buChar char="●"/>
            </a:pPr>
            <a:r>
              <a:rPr lang="fr" sz="1000"/>
              <a:t>les frais de voyages et sorties (maximum 500 euros par an) </a:t>
            </a:r>
            <a:endParaRPr sz="1000"/>
          </a:p>
          <a:p>
            <a:pPr indent="-292100" lvl="0" marL="457200" rtl="0" algn="l">
              <a:lnSpc>
                <a:spcPct val="100000"/>
              </a:lnSpc>
              <a:spcBef>
                <a:spcPts val="0"/>
              </a:spcBef>
              <a:spcAft>
                <a:spcPts val="0"/>
              </a:spcAft>
              <a:buSzPts val="1000"/>
              <a:buChar char="●"/>
            </a:pPr>
            <a:r>
              <a:rPr lang="fr" sz="1000"/>
              <a:t>les fournitures scolaires et pédagogiques</a:t>
            </a:r>
            <a:endParaRPr sz="1000"/>
          </a:p>
          <a:p>
            <a:pPr indent="-292100" lvl="0" marL="457200" rtl="0" algn="l">
              <a:lnSpc>
                <a:spcPct val="100000"/>
              </a:lnSpc>
              <a:spcBef>
                <a:spcPts val="0"/>
              </a:spcBef>
              <a:spcAft>
                <a:spcPts val="0"/>
              </a:spcAft>
              <a:buSzPts val="1000"/>
              <a:buChar char="●"/>
            </a:pPr>
            <a:r>
              <a:rPr lang="fr" sz="1000"/>
              <a:t>l'étude et le soutien scolaire après la classe (réduction de 20% pour les familles de l'École)</a:t>
            </a:r>
            <a:endParaRPr sz="1000"/>
          </a:p>
        </p:txBody>
      </p:sp>
      <p:sp>
        <p:nvSpPr>
          <p:cNvPr id="102" name="Google Shape;102;p19"/>
          <p:cNvSpPr txBox="1"/>
          <p:nvPr>
            <p:ph idx="12" type="sldNum"/>
          </p:nvPr>
        </p:nvSpPr>
        <p:spPr>
          <a:xfrm>
            <a:off x="5418000" y="9676334"/>
            <a:ext cx="1764000" cy="556200"/>
          </a:xfrm>
          <a:prstGeom prst="rect">
            <a:avLst/>
          </a:prstGeom>
          <a:noFill/>
          <a:ln>
            <a:noFill/>
          </a:ln>
        </p:spPr>
        <p:txBody>
          <a:bodyPr anchorCtr="0" anchor="ctr" bIns="63375" lIns="126775" spcFirstLastPara="1" rIns="126775" wrap="square" tIns="63375">
            <a:normAutofit/>
          </a:bodyPr>
          <a:lstStyle/>
          <a:p>
            <a:pPr indent="0" lvl="0" marL="0" rtl="0" algn="r">
              <a:spcBef>
                <a:spcPts val="0"/>
              </a:spcBef>
              <a:spcAft>
                <a:spcPts val="0"/>
              </a:spcAft>
              <a:buNone/>
            </a:pPr>
            <a:fld id="{00000000-1234-1234-1234-123412341234}" type="slidenum">
              <a:rPr lang="fr"/>
              <a:t>‹#›</a:t>
            </a:fld>
            <a:endParaRPr/>
          </a:p>
        </p:txBody>
      </p:sp>
      <p:pic>
        <p:nvPicPr>
          <p:cNvPr id="103" name="Google Shape;103;p19"/>
          <p:cNvPicPr preferRelativeResize="0"/>
          <p:nvPr/>
        </p:nvPicPr>
        <p:blipFill rotWithShape="1">
          <a:blip r:embed="rId4">
            <a:alphaModFix/>
          </a:blip>
          <a:srcRect b="0" l="0" r="0" t="0"/>
          <a:stretch/>
        </p:blipFill>
        <p:spPr>
          <a:xfrm>
            <a:off x="366701" y="247850"/>
            <a:ext cx="1065975" cy="1148100"/>
          </a:xfrm>
          <a:prstGeom prst="rect">
            <a:avLst/>
          </a:prstGeom>
          <a:noFill/>
          <a:ln>
            <a:noFill/>
          </a:ln>
        </p:spPr>
      </p:pic>
      <p:sp>
        <p:nvSpPr>
          <p:cNvPr id="104" name="Google Shape;104;p19"/>
          <p:cNvSpPr txBox="1"/>
          <p:nvPr/>
        </p:nvSpPr>
        <p:spPr>
          <a:xfrm>
            <a:off x="280525" y="4157075"/>
            <a:ext cx="6764400" cy="32691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400"/>
              </a:spcBef>
              <a:spcAft>
                <a:spcPts val="0"/>
              </a:spcAft>
              <a:buNone/>
            </a:pPr>
            <a:r>
              <a:rPr b="1" lang="fr" sz="1000">
                <a:solidFill>
                  <a:schemeClr val="dk2"/>
                </a:solidFill>
              </a:rPr>
              <a:t>Programme de bourses de scolarité. </a:t>
            </a:r>
            <a:endParaRPr b="1" sz="1000">
              <a:solidFill>
                <a:schemeClr val="dk2"/>
              </a:solidFill>
            </a:endParaRPr>
          </a:p>
          <a:p>
            <a:pPr indent="0" lvl="0" marL="0" rtl="0" algn="l">
              <a:lnSpc>
                <a:spcPct val="115000"/>
              </a:lnSpc>
              <a:spcBef>
                <a:spcPts val="1700"/>
              </a:spcBef>
              <a:spcAft>
                <a:spcPts val="0"/>
              </a:spcAft>
              <a:buClr>
                <a:schemeClr val="dk1"/>
              </a:buClr>
              <a:buSzPts val="1900"/>
              <a:buFont typeface="Arial"/>
              <a:buNone/>
            </a:pPr>
            <a:r>
              <a:rPr lang="fr" sz="1000">
                <a:solidFill>
                  <a:schemeClr val="dk2"/>
                </a:solidFill>
              </a:rPr>
              <a:t>Life Bloom Academy est une SAS sociale et solidaire (Loi 2014). Afin de rendre notre projet accessible au plus grand nombre, nous proposons des bourses d’excellence. De façon à préserver l’équilibre financier de l’établissement, le nombre d’enfants qui peuvent bénéficier de ces bourses est limité et fixé à l’avance. Il dépend des sources de revenus (stages vacances, campagnes de financement participatif, sponsoring d’entreprises partenaires) que le collège parvient à dégager en plus des frais de scolarité dont s’acquittent les parents. </a:t>
            </a:r>
            <a:endParaRPr sz="1000">
              <a:solidFill>
                <a:schemeClr val="dk2"/>
              </a:solidFill>
            </a:endParaRPr>
          </a:p>
          <a:p>
            <a:pPr indent="0" lvl="0" marL="0" rtl="0" algn="l">
              <a:lnSpc>
                <a:spcPct val="115000"/>
              </a:lnSpc>
              <a:spcBef>
                <a:spcPts val="1700"/>
              </a:spcBef>
              <a:spcAft>
                <a:spcPts val="0"/>
              </a:spcAft>
              <a:buClr>
                <a:schemeClr val="dk1"/>
              </a:buClr>
              <a:buSzPts val="1900"/>
              <a:buFont typeface="Arial"/>
              <a:buNone/>
            </a:pPr>
            <a:r>
              <a:rPr lang="fr" sz="1000">
                <a:solidFill>
                  <a:schemeClr val="dk2"/>
                </a:solidFill>
              </a:rPr>
              <a:t>Ces bourses sont attribuées chaque année par notre comité en fonction du budget disponible, des revenus de la famille mais aussi de l’excellence des résultats et de l’adéquation des comportements de votre enfant aux valeurs de notre établissement : engagement, ouverture, bienveillance et rigueur et excellence académique. </a:t>
            </a:r>
            <a:endParaRPr sz="1000">
              <a:solidFill>
                <a:schemeClr val="dk2"/>
              </a:solidFill>
            </a:endParaRPr>
          </a:p>
          <a:p>
            <a:pPr indent="0" lvl="0" marL="0" rtl="0" algn="l">
              <a:lnSpc>
                <a:spcPct val="115000"/>
              </a:lnSpc>
              <a:spcBef>
                <a:spcPts val="1700"/>
              </a:spcBef>
              <a:spcAft>
                <a:spcPts val="1700"/>
              </a:spcAft>
              <a:buClr>
                <a:schemeClr val="dk1"/>
              </a:buClr>
              <a:buSzPts val="1900"/>
              <a:buFont typeface="Arial"/>
              <a:buNone/>
            </a:pPr>
            <a:r>
              <a:rPr lang="fr" sz="1000">
                <a:solidFill>
                  <a:schemeClr val="dk2"/>
                </a:solidFill>
              </a:rPr>
              <a:t>En cas de demande de bourse de scolarité, merci de fournir, en complément des bulletins scolaires, avec ce dossier : une lettre de recommandation d’un enseignant ou éducateur de l’enfant témoignant de son engagement dans son travail scolaire et de son respect des enseignants et du cadre, une feuille d’imposition, une lettre de motivation démontrant l’adéquation de votre enfant à nos valeurs (engagement dans le travail, esprit citoyen et coopératif, bienveillance vis à vis des autres) en dehors ou à l'intérieur de la sphère scolaire.</a:t>
            </a:r>
            <a:endParaRPr sz="2500">
              <a:solidFill>
                <a:schemeClr val="dk2"/>
              </a:solidFill>
            </a:endParaRPr>
          </a:p>
        </p:txBody>
      </p:sp>
      <p:pic>
        <p:nvPicPr>
          <p:cNvPr id="105" name="Google Shape;105;p19"/>
          <p:cNvPicPr preferRelativeResize="0"/>
          <p:nvPr/>
        </p:nvPicPr>
        <p:blipFill>
          <a:blip r:embed="rId5">
            <a:alphaModFix/>
          </a:blip>
          <a:stretch>
            <a:fillRect/>
          </a:stretch>
        </p:blipFill>
        <p:spPr>
          <a:xfrm>
            <a:off x="583975" y="7426175"/>
            <a:ext cx="6117849" cy="2808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type="title"/>
          </p:nvPr>
        </p:nvSpPr>
        <p:spPr>
          <a:xfrm>
            <a:off x="378000" y="418084"/>
            <a:ext cx="6804000" cy="1740300"/>
          </a:xfrm>
          <a:prstGeom prst="rect">
            <a:avLst/>
          </a:prstGeom>
        </p:spPr>
        <p:txBody>
          <a:bodyPr anchorCtr="0" anchor="ctr" bIns="63375" lIns="126775" spcFirstLastPara="1" rIns="126775" wrap="square" tIns="63375">
            <a:normAutofit fontScale="90000"/>
          </a:bodyPr>
          <a:lstStyle/>
          <a:p>
            <a:pPr indent="0" lvl="0" marL="0" rtl="0" algn="ctr">
              <a:spcBef>
                <a:spcPts val="0"/>
              </a:spcBef>
              <a:spcAft>
                <a:spcPts val="0"/>
              </a:spcAft>
              <a:buClr>
                <a:schemeClr val="accent6"/>
              </a:buClr>
              <a:buSzPct val="100000"/>
              <a:buFont typeface="Arial"/>
              <a:buNone/>
            </a:pPr>
            <a:r>
              <a:rPr b="1" lang="fr" sz="1900">
                <a:solidFill>
                  <a:schemeClr val="accent4"/>
                </a:solidFill>
              </a:rPr>
              <a:t>Collège Life Bloom Academy (Enjoyschool)</a:t>
            </a:r>
            <a:br>
              <a:rPr b="1" lang="fr" sz="1700">
                <a:solidFill>
                  <a:schemeClr val="accent6"/>
                </a:solidFill>
              </a:rPr>
            </a:br>
            <a:r>
              <a:rPr lang="fr" sz="1700"/>
              <a:t>Etablissement secondaire privé hors contrat</a:t>
            </a:r>
            <a:br>
              <a:rPr lang="fr" sz="1700"/>
            </a:br>
            <a:r>
              <a:rPr lang="fr" sz="1700"/>
              <a:t>contact : </a:t>
            </a:r>
            <a:r>
              <a:rPr lang="fr" sz="1700" u="sng">
                <a:solidFill>
                  <a:schemeClr val="accent5"/>
                </a:solidFill>
                <a:hlinkClick r:id="rId3">
                  <a:extLst>
                    <a:ext uri="{A12FA001-AC4F-418D-AE19-62706E023703}">
                      <ahyp:hlinkClr val="tx"/>
                    </a:ext>
                  </a:extLst>
                </a:hlinkClick>
              </a:rPr>
              <a:t>christelle@lifebloomacademy.com</a:t>
            </a:r>
            <a:br>
              <a:rPr lang="fr" sz="1700"/>
            </a:br>
            <a:r>
              <a:rPr lang="fr" sz="1700"/>
              <a:t>tel : 06 17 96 65 79</a:t>
            </a:r>
            <a:br>
              <a:rPr lang="fr" sz="1900"/>
            </a:br>
            <a:br>
              <a:rPr lang="fr" sz="1900"/>
            </a:br>
            <a:r>
              <a:rPr lang="fr" sz="1900"/>
              <a:t>DOSSIER D’INSCRIPTION</a:t>
            </a:r>
            <a:endParaRPr/>
          </a:p>
        </p:txBody>
      </p:sp>
      <p:sp>
        <p:nvSpPr>
          <p:cNvPr id="111" name="Google Shape;111;p20"/>
          <p:cNvSpPr txBox="1"/>
          <p:nvPr>
            <p:ph idx="1" type="body"/>
          </p:nvPr>
        </p:nvSpPr>
        <p:spPr>
          <a:xfrm>
            <a:off x="378000" y="2436000"/>
            <a:ext cx="6804000" cy="7758600"/>
          </a:xfrm>
          <a:prstGeom prst="rect">
            <a:avLst/>
          </a:prstGeom>
        </p:spPr>
        <p:txBody>
          <a:bodyPr anchorCtr="0" anchor="t" bIns="63375" lIns="126775" spcFirstLastPara="1" rIns="126775" wrap="square" tIns="63375">
            <a:normAutofit fontScale="70000" lnSpcReduction="20000"/>
          </a:bodyPr>
          <a:lstStyle/>
          <a:p>
            <a:pPr indent="0" lvl="0" marL="0" rtl="0" algn="l">
              <a:spcBef>
                <a:spcPts val="500"/>
              </a:spcBef>
              <a:spcAft>
                <a:spcPts val="0"/>
              </a:spcAft>
              <a:buNone/>
            </a:pPr>
            <a:r>
              <a:rPr lang="fr"/>
              <a:t>A réception du dossier d’inscription ou de la demande de pré-inscription, un entretien avec les parents et l’enfant concerné est organisé.</a:t>
            </a:r>
            <a:endParaRPr/>
          </a:p>
          <a:p>
            <a:pPr indent="0" lvl="0" marL="0" rtl="0" algn="l">
              <a:spcBef>
                <a:spcPts val="1700"/>
              </a:spcBef>
              <a:spcAft>
                <a:spcPts val="0"/>
              </a:spcAft>
              <a:buNone/>
            </a:pPr>
            <a:r>
              <a:rPr lang="fr"/>
              <a:t> La présence des parents et de l’enfant est requise lors de cette rencontre. </a:t>
            </a:r>
            <a:endParaRPr/>
          </a:p>
          <a:p>
            <a:pPr indent="0" lvl="0" marL="0" rtl="0" algn="l">
              <a:spcBef>
                <a:spcPts val="1700"/>
              </a:spcBef>
              <a:spcAft>
                <a:spcPts val="0"/>
              </a:spcAft>
              <a:buNone/>
            </a:pPr>
            <a:r>
              <a:rPr lang="fr"/>
              <a:t>Nous admettrons en priorité les enfants qui nous semblent pouvoir bénéficier le plus de notre pédagogie. L’adéquation entre le projet éducatif de la famille et celui de Life Bloom Academy est également prise en compte. Nous souhaitons, si possible, parvenir à un équilibre entre les élèves filles/garçons, les classes (6ème, 5ème,…) et souhaitons accueillir des élèves de milieux socioéconomiques différents, ainsi que 20% d’élèves à besoins éducatifs particuliers. </a:t>
            </a:r>
            <a:endParaRPr/>
          </a:p>
          <a:p>
            <a:pPr indent="0" lvl="0" marL="0" rtl="0" algn="l">
              <a:spcBef>
                <a:spcPts val="1700"/>
              </a:spcBef>
              <a:spcAft>
                <a:spcPts val="0"/>
              </a:spcAft>
              <a:buNone/>
            </a:pPr>
            <a:r>
              <a:rPr lang="fr"/>
              <a:t>Notez que pour assurer un climat sécurisant pour les apprentissages, nous ne pourrons pas accepter des enfants ayant des troubles du comportement sévères (violences verbales, physiques …). </a:t>
            </a:r>
            <a:endParaRPr/>
          </a:p>
          <a:p>
            <a:pPr indent="0" lvl="0" marL="0" rtl="0" algn="l">
              <a:spcBef>
                <a:spcPts val="1700"/>
              </a:spcBef>
              <a:spcAft>
                <a:spcPts val="0"/>
              </a:spcAft>
              <a:buNone/>
            </a:pPr>
            <a:r>
              <a:rPr lang="fr"/>
              <a:t>Le nombre de places étant limité, dans le cas où nous aurions des demandes supérieures au nombre de places disponibles, la date de pré-inscription et d’inscription sera prise en compte. Pièces à fournir : Les trois derniers bulletins scolaires Lettre de motivation</a:t>
            </a:r>
            <a:endParaRPr/>
          </a:p>
          <a:p>
            <a:pPr indent="0" lvl="0" marL="0" rtl="0" algn="l">
              <a:spcBef>
                <a:spcPts val="1700"/>
              </a:spcBef>
              <a:spcAft>
                <a:spcPts val="1700"/>
              </a:spcAft>
              <a:buNone/>
            </a:pPr>
            <a:r>
              <a:rPr lang="fr"/>
              <a:t>En complétant ce dossier vous vous engagez sur la véracité des informations fournies. Toutes les informations que vous nous communiquez sont strictement confidentielles. </a:t>
            </a:r>
            <a:endParaRPr/>
          </a:p>
        </p:txBody>
      </p:sp>
      <p:pic>
        <p:nvPicPr>
          <p:cNvPr id="112" name="Google Shape;112;p20"/>
          <p:cNvPicPr preferRelativeResize="0"/>
          <p:nvPr/>
        </p:nvPicPr>
        <p:blipFill rotWithShape="1">
          <a:blip r:embed="rId4">
            <a:alphaModFix/>
          </a:blip>
          <a:srcRect b="0" l="0" r="0" t="0"/>
          <a:stretch/>
        </p:blipFill>
        <p:spPr>
          <a:xfrm>
            <a:off x="366676" y="708750"/>
            <a:ext cx="1133625" cy="12209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nvSpPr>
        <p:spPr>
          <a:xfrm>
            <a:off x="485690" y="3391511"/>
            <a:ext cx="6588600" cy="4869000"/>
          </a:xfrm>
          <a:prstGeom prst="rect">
            <a:avLst/>
          </a:prstGeom>
          <a:noFill/>
          <a:ln>
            <a:noFill/>
          </a:ln>
        </p:spPr>
        <p:txBody>
          <a:bodyPr anchorCtr="0" anchor="t" bIns="63375" lIns="126775" spcFirstLastPara="1" rIns="126775" wrap="square" tIns="63375">
            <a:spAutoFit/>
          </a:bodyPr>
          <a:lstStyle/>
          <a:p>
            <a:pPr indent="0" lvl="0" marL="0" marR="0" rtl="0" algn="l">
              <a:spcBef>
                <a:spcPts val="0"/>
              </a:spcBef>
              <a:spcAft>
                <a:spcPts val="0"/>
              </a:spcAft>
              <a:buNone/>
            </a:pPr>
            <a:r>
              <a:rPr b="0" i="0" lang="fr" u="none" cap="none" strike="noStrike">
                <a:solidFill>
                  <a:schemeClr val="dk1"/>
                </a:solidFill>
                <a:latin typeface="Calibri"/>
                <a:ea typeface="Calibri"/>
                <a:cs typeface="Calibri"/>
                <a:sym typeface="Calibri"/>
              </a:rPr>
              <a:t>Je soussigné(e) </a:t>
            </a:r>
            <a:endParaRPr/>
          </a:p>
          <a:p>
            <a:pPr indent="0" lvl="0" marL="0" marR="0" rtl="0" algn="l">
              <a:spcBef>
                <a:spcPts val="0"/>
              </a:spcBef>
              <a:spcAft>
                <a:spcPts val="0"/>
              </a:spcAft>
              <a:buNone/>
            </a:pPr>
            <a:r>
              <a:t/>
            </a:r>
            <a:endParaRPr>
              <a:solidFill>
                <a:schemeClr val="dk1"/>
              </a:solidFill>
              <a:latin typeface="Calibri"/>
              <a:ea typeface="Calibri"/>
              <a:cs typeface="Calibri"/>
              <a:sym typeface="Calibri"/>
            </a:endParaRPr>
          </a:p>
          <a:p>
            <a:pPr indent="0" lvl="0" marL="0" marR="0" rtl="0" algn="l">
              <a:spcBef>
                <a:spcPts val="0"/>
              </a:spcBef>
              <a:spcAft>
                <a:spcPts val="0"/>
              </a:spcAft>
              <a:buNone/>
            </a:pPr>
            <a:r>
              <a:rPr lang="fr">
                <a:solidFill>
                  <a:schemeClr val="dk1"/>
                </a:solidFill>
                <a:latin typeface="Calibri"/>
                <a:ea typeface="Calibri"/>
                <a:cs typeface="Calibri"/>
                <a:sym typeface="Calibri"/>
              </a:rPr>
              <a:t>☐Père ☐ Mère ☐ </a:t>
            </a:r>
            <a:endParaRPr/>
          </a:p>
          <a:p>
            <a:pPr indent="0" lvl="0" marL="0" marR="0" rtl="0" algn="l">
              <a:spcBef>
                <a:spcPts val="0"/>
              </a:spcBef>
              <a:spcAft>
                <a:spcPts val="0"/>
              </a:spcAft>
              <a:buNone/>
            </a:pPr>
            <a:r>
              <a:t/>
            </a:r>
            <a:endParaRPr>
              <a:solidFill>
                <a:schemeClr val="dk1"/>
              </a:solidFill>
              <a:latin typeface="Calibri"/>
              <a:ea typeface="Calibri"/>
              <a:cs typeface="Calibri"/>
              <a:sym typeface="Calibri"/>
            </a:endParaRPr>
          </a:p>
          <a:p>
            <a:pPr indent="0" lvl="0" marL="0" marR="0" rtl="0" algn="l">
              <a:spcBef>
                <a:spcPts val="0"/>
              </a:spcBef>
              <a:spcAft>
                <a:spcPts val="0"/>
              </a:spcAft>
              <a:buNone/>
            </a:pPr>
            <a:r>
              <a:rPr lang="fr">
                <a:solidFill>
                  <a:schemeClr val="dk1"/>
                </a:solidFill>
                <a:latin typeface="Calibri"/>
                <a:ea typeface="Calibri"/>
                <a:cs typeface="Calibri"/>
                <a:sym typeface="Calibri"/>
              </a:rPr>
              <a:t>Représentant légal de l’enfant …………………. </a:t>
            </a:r>
            <a:endParaRPr/>
          </a:p>
          <a:p>
            <a:pPr indent="0" lvl="0" marL="0" marR="0" rtl="0" algn="l">
              <a:spcBef>
                <a:spcPts val="0"/>
              </a:spcBef>
              <a:spcAft>
                <a:spcPts val="0"/>
              </a:spcAft>
              <a:buNone/>
            </a:pPr>
            <a:r>
              <a:t/>
            </a:r>
            <a:endParaRPr>
              <a:solidFill>
                <a:schemeClr val="dk1"/>
              </a:solidFill>
              <a:latin typeface="Calibri"/>
              <a:ea typeface="Calibri"/>
              <a:cs typeface="Calibri"/>
              <a:sym typeface="Calibri"/>
            </a:endParaRPr>
          </a:p>
          <a:p>
            <a:pPr indent="0" lvl="0" marL="0" marR="0" rtl="0" algn="l">
              <a:spcBef>
                <a:spcPts val="0"/>
              </a:spcBef>
              <a:spcAft>
                <a:spcPts val="0"/>
              </a:spcAft>
              <a:buNone/>
            </a:pPr>
            <a:r>
              <a:rPr lang="fr">
                <a:solidFill>
                  <a:schemeClr val="dk1"/>
                </a:solidFill>
                <a:latin typeface="Calibri"/>
                <a:ea typeface="Calibri"/>
                <a:cs typeface="Calibri"/>
                <a:sym typeface="Calibri"/>
              </a:rPr>
              <a:t>☐ Autorise la publication par LIFE BLOOM ACADEMY sur ses espaces media (site web, réseaux sociaux) de photographies ou de vidéos réalisées lors des activités du collège et des séances d’animation. Ces publications pourront être retirées sur simple demande. </a:t>
            </a:r>
            <a:endParaRPr/>
          </a:p>
          <a:p>
            <a:pPr indent="0" lvl="0" marL="0" marR="0" rtl="0" algn="l">
              <a:spcBef>
                <a:spcPts val="0"/>
              </a:spcBef>
              <a:spcAft>
                <a:spcPts val="0"/>
              </a:spcAft>
              <a:buNone/>
            </a:pPr>
            <a:r>
              <a:t/>
            </a:r>
            <a:endParaRPr>
              <a:solidFill>
                <a:schemeClr val="dk1"/>
              </a:solidFill>
              <a:latin typeface="Calibri"/>
              <a:ea typeface="Calibri"/>
              <a:cs typeface="Calibri"/>
              <a:sym typeface="Calibri"/>
            </a:endParaRPr>
          </a:p>
          <a:p>
            <a:pPr indent="0" lvl="0" marL="0" marR="0" rtl="0" algn="l">
              <a:spcBef>
                <a:spcPts val="0"/>
              </a:spcBef>
              <a:spcAft>
                <a:spcPts val="0"/>
              </a:spcAft>
              <a:buNone/>
            </a:pPr>
            <a:r>
              <a:rPr lang="fr">
                <a:solidFill>
                  <a:schemeClr val="dk1"/>
                </a:solidFill>
                <a:latin typeface="Calibri"/>
                <a:ea typeface="Calibri"/>
                <a:cs typeface="Calibri"/>
                <a:sym typeface="Calibri"/>
              </a:rPr>
              <a:t>☐ N’autorise pas la publication par LIFE BLOOM ACADEMY de photographies ou de vidéos. </a:t>
            </a:r>
            <a:endParaRPr/>
          </a:p>
          <a:p>
            <a:pPr indent="0" lvl="0" marL="0" marR="0" rtl="0" algn="l">
              <a:spcBef>
                <a:spcPts val="0"/>
              </a:spcBef>
              <a:spcAft>
                <a:spcPts val="0"/>
              </a:spcAft>
              <a:buNone/>
            </a:pPr>
            <a:r>
              <a:t/>
            </a:r>
            <a:endParaRPr>
              <a:solidFill>
                <a:schemeClr val="dk1"/>
              </a:solidFill>
              <a:latin typeface="Calibri"/>
              <a:ea typeface="Calibri"/>
              <a:cs typeface="Calibri"/>
              <a:sym typeface="Calibri"/>
            </a:endParaRPr>
          </a:p>
          <a:p>
            <a:pPr indent="0" lvl="0" marL="0" marR="0" rtl="0" algn="l">
              <a:spcBef>
                <a:spcPts val="0"/>
              </a:spcBef>
              <a:spcAft>
                <a:spcPts val="0"/>
              </a:spcAft>
              <a:buNone/>
            </a:pPr>
            <a:r>
              <a:rPr lang="fr">
                <a:solidFill>
                  <a:schemeClr val="dk1"/>
                </a:solidFill>
                <a:latin typeface="Calibri"/>
                <a:ea typeface="Calibri"/>
                <a:cs typeface="Calibri"/>
                <a:sym typeface="Calibri"/>
              </a:rPr>
              <a:t>Nom et signature des parents précédés de la mention« lu et approuvé » :</a:t>
            </a:r>
            <a:endParaRPr/>
          </a:p>
          <a:p>
            <a:pPr indent="0" lvl="0" marL="0" marR="0" rtl="0" algn="l">
              <a:spcBef>
                <a:spcPts val="0"/>
              </a:spcBef>
              <a:spcAft>
                <a:spcPts val="0"/>
              </a:spcAft>
              <a:buNone/>
            </a:pPr>
            <a:r>
              <a:t/>
            </a:r>
            <a:endParaRPr>
              <a:solidFill>
                <a:schemeClr val="dk1"/>
              </a:solidFill>
              <a:latin typeface="Calibri"/>
              <a:ea typeface="Calibri"/>
              <a:cs typeface="Calibri"/>
              <a:sym typeface="Calibri"/>
            </a:endParaRPr>
          </a:p>
          <a:p>
            <a:pPr indent="0" lvl="0" marL="0" marR="0" rtl="0" algn="l">
              <a:spcBef>
                <a:spcPts val="0"/>
              </a:spcBef>
              <a:spcAft>
                <a:spcPts val="0"/>
              </a:spcAft>
              <a:buNone/>
            </a:pPr>
            <a:r>
              <a:rPr lang="fr">
                <a:solidFill>
                  <a:schemeClr val="dk1"/>
                </a:solidFill>
                <a:latin typeface="Calibri"/>
                <a:ea typeface="Calibri"/>
                <a:cs typeface="Calibri"/>
                <a:sym typeface="Calibri"/>
              </a:rPr>
              <a:t> A ........................... le .........................</a:t>
            </a:r>
            <a:endParaRPr/>
          </a:p>
          <a:p>
            <a:pPr indent="0" lvl="0" marL="0" marR="0" rtl="0" algn="l">
              <a:spcBef>
                <a:spcPts val="0"/>
              </a:spcBef>
              <a:spcAft>
                <a:spcPts val="0"/>
              </a:spcAft>
              <a:buNone/>
            </a:pPr>
            <a:r>
              <a:t/>
            </a:r>
            <a:endParaRPr>
              <a:solidFill>
                <a:schemeClr val="dk1"/>
              </a:solidFill>
              <a:latin typeface="Arial"/>
              <a:ea typeface="Arial"/>
              <a:cs typeface="Arial"/>
              <a:sym typeface="Arial"/>
            </a:endParaRPr>
          </a:p>
          <a:p>
            <a:pPr indent="0" lvl="0" marL="0" marR="0" rtl="0" algn="l">
              <a:spcBef>
                <a:spcPts val="0"/>
              </a:spcBef>
              <a:spcAft>
                <a:spcPts val="0"/>
              </a:spcAft>
              <a:buNone/>
            </a:pPr>
            <a:r>
              <a:t/>
            </a:r>
            <a:endParaRPr>
              <a:solidFill>
                <a:schemeClr val="dk1"/>
              </a:solidFill>
              <a:latin typeface="Arial"/>
              <a:ea typeface="Arial"/>
              <a:cs typeface="Arial"/>
              <a:sym typeface="Arial"/>
            </a:endParaRPr>
          </a:p>
          <a:p>
            <a:pPr indent="0" lvl="0" marL="0" marR="0" rtl="0" algn="l">
              <a:spcBef>
                <a:spcPts val="0"/>
              </a:spcBef>
              <a:spcAft>
                <a:spcPts val="0"/>
              </a:spcAft>
              <a:buNone/>
            </a:pPr>
            <a:r>
              <a:t/>
            </a:r>
            <a:endParaRPr>
              <a:solidFill>
                <a:schemeClr val="dk1"/>
              </a:solidFill>
              <a:latin typeface="Arial"/>
              <a:ea typeface="Arial"/>
              <a:cs typeface="Arial"/>
              <a:sym typeface="Arial"/>
            </a:endParaRPr>
          </a:p>
          <a:p>
            <a:pPr indent="0" lvl="0" marL="0" marR="0" rtl="0" algn="l">
              <a:spcBef>
                <a:spcPts val="0"/>
              </a:spcBef>
              <a:spcAft>
                <a:spcPts val="0"/>
              </a:spcAft>
              <a:buNone/>
            </a:pPr>
            <a:r>
              <a:t/>
            </a:r>
            <a:endParaRPr>
              <a:solidFill>
                <a:schemeClr val="dk1"/>
              </a:solidFill>
              <a:latin typeface="Arial"/>
              <a:ea typeface="Arial"/>
              <a:cs typeface="Arial"/>
              <a:sym typeface="Arial"/>
            </a:endParaRPr>
          </a:p>
          <a:p>
            <a:pPr indent="0" lvl="0" marL="0" marR="0" rtl="0" algn="l">
              <a:spcBef>
                <a:spcPts val="0"/>
              </a:spcBef>
              <a:spcAft>
                <a:spcPts val="0"/>
              </a:spcAft>
              <a:buNone/>
            </a:pPr>
            <a:r>
              <a:rPr lang="fr">
                <a:solidFill>
                  <a:schemeClr val="dk1"/>
                </a:solidFill>
                <a:latin typeface="Arial"/>
                <a:ea typeface="Arial"/>
                <a:cs typeface="Arial"/>
                <a:sym typeface="Arial"/>
              </a:rPr>
              <a:t>Remarque : pouvoir communiquer sur nos activités sur les réseaux sociaux est essentiel pour faire connaître notre collège. </a:t>
            </a:r>
            <a:endParaRPr/>
          </a:p>
        </p:txBody>
      </p:sp>
      <p:sp>
        <p:nvSpPr>
          <p:cNvPr id="118" name="Google Shape;118;p21"/>
          <p:cNvSpPr txBox="1"/>
          <p:nvPr>
            <p:ph type="title"/>
          </p:nvPr>
        </p:nvSpPr>
        <p:spPr>
          <a:xfrm>
            <a:off x="-549294" y="1194949"/>
            <a:ext cx="9393000" cy="654000"/>
          </a:xfrm>
          <a:prstGeom prst="rect">
            <a:avLst/>
          </a:prstGeom>
          <a:noFill/>
          <a:ln>
            <a:noFill/>
          </a:ln>
        </p:spPr>
        <p:txBody>
          <a:bodyPr anchorCtr="0" anchor="ctr" bIns="63375" lIns="126775" spcFirstLastPara="1" rIns="126775" wrap="square" tIns="63375">
            <a:normAutofit fontScale="90000"/>
          </a:bodyPr>
          <a:lstStyle/>
          <a:p>
            <a:pPr indent="0" lvl="0" marL="0" rtl="0" algn="ctr">
              <a:spcBef>
                <a:spcPts val="0"/>
              </a:spcBef>
              <a:spcAft>
                <a:spcPts val="0"/>
              </a:spcAft>
              <a:buClr>
                <a:schemeClr val="accent6"/>
              </a:buClr>
              <a:buSzPct val="100000"/>
              <a:buFont typeface="Arial"/>
              <a:buNone/>
            </a:pPr>
            <a:r>
              <a:rPr b="1" lang="fr" sz="1900">
                <a:solidFill>
                  <a:schemeClr val="accent4"/>
                </a:solidFill>
              </a:rPr>
              <a:t>Collège Life Bloom Academy (Enjoyschool)</a:t>
            </a:r>
            <a:br>
              <a:rPr b="1" lang="fr" sz="1700">
                <a:solidFill>
                  <a:schemeClr val="accent6"/>
                </a:solidFill>
              </a:rPr>
            </a:br>
            <a:r>
              <a:rPr lang="fr" sz="1700"/>
              <a:t>Etablissement secondaire privé hors contrat</a:t>
            </a:r>
            <a:br>
              <a:rPr lang="fr" sz="1700"/>
            </a:br>
            <a:r>
              <a:rPr lang="fr" sz="1700"/>
              <a:t>contact : </a:t>
            </a:r>
            <a:r>
              <a:rPr lang="fr" sz="1700" u="sng">
                <a:solidFill>
                  <a:schemeClr val="accent5"/>
                </a:solidFill>
                <a:hlinkClick r:id="rId3">
                  <a:extLst>
                    <a:ext uri="{A12FA001-AC4F-418D-AE19-62706E023703}">
                      <ahyp:hlinkClr val="tx"/>
                    </a:ext>
                  </a:extLst>
                </a:hlinkClick>
              </a:rPr>
              <a:t>christelle@lifebloomacademy.com</a:t>
            </a:r>
            <a:br>
              <a:rPr lang="fr" sz="1700"/>
            </a:br>
            <a:r>
              <a:rPr lang="fr" sz="1700"/>
              <a:t>tel : 06 17 96 65 79</a:t>
            </a:r>
            <a:br>
              <a:rPr lang="fr" sz="1900">
                <a:latin typeface="Arial"/>
                <a:ea typeface="Arial"/>
                <a:cs typeface="Arial"/>
                <a:sym typeface="Arial"/>
              </a:rPr>
            </a:br>
            <a:br>
              <a:rPr lang="fr" sz="1900">
                <a:latin typeface="Arial"/>
                <a:ea typeface="Arial"/>
                <a:cs typeface="Arial"/>
                <a:sym typeface="Arial"/>
              </a:rPr>
            </a:br>
            <a:r>
              <a:rPr lang="fr" sz="1900">
                <a:latin typeface="Arial"/>
                <a:ea typeface="Arial"/>
                <a:cs typeface="Arial"/>
                <a:sym typeface="Arial"/>
              </a:rPr>
              <a:t>DOSSIER D’INSCRIPTION</a:t>
            </a:r>
            <a:br>
              <a:rPr lang="fr" sz="1900">
                <a:latin typeface="Arial"/>
                <a:ea typeface="Arial"/>
                <a:cs typeface="Arial"/>
                <a:sym typeface="Arial"/>
              </a:rPr>
            </a:br>
            <a:r>
              <a:rPr lang="fr" sz="1900">
                <a:latin typeface="Arial"/>
                <a:ea typeface="Arial"/>
                <a:cs typeface="Arial"/>
                <a:sym typeface="Arial"/>
              </a:rPr>
              <a:t>DROIT A L’IMAGE</a:t>
            </a:r>
            <a:endParaRPr/>
          </a:p>
        </p:txBody>
      </p:sp>
      <p:sp>
        <p:nvSpPr>
          <p:cNvPr id="119" name="Google Shape;119;p21"/>
          <p:cNvSpPr txBox="1"/>
          <p:nvPr>
            <p:ph idx="12" type="sldNum"/>
          </p:nvPr>
        </p:nvSpPr>
        <p:spPr>
          <a:xfrm>
            <a:off x="9069342" y="5354170"/>
            <a:ext cx="604800" cy="449400"/>
          </a:xfrm>
          <a:prstGeom prst="rect">
            <a:avLst/>
          </a:prstGeom>
          <a:noFill/>
          <a:ln>
            <a:noFill/>
          </a:ln>
        </p:spPr>
        <p:txBody>
          <a:bodyPr anchorCtr="0" anchor="ctr" bIns="63375" lIns="126775" spcFirstLastPara="1" rIns="126775" wrap="square" tIns="63375">
            <a:normAutofit/>
          </a:bodyPr>
          <a:lstStyle/>
          <a:p>
            <a:pPr indent="0" lvl="0" marL="0" rtl="0" algn="r">
              <a:spcBef>
                <a:spcPts val="0"/>
              </a:spcBef>
              <a:spcAft>
                <a:spcPts val="0"/>
              </a:spcAft>
              <a:buNone/>
            </a:pPr>
            <a:fld id="{00000000-1234-1234-1234-123412341234}" type="slidenum">
              <a:rPr lang="fr"/>
              <a:t>‹#›</a:t>
            </a:fld>
            <a:endParaRPr/>
          </a:p>
        </p:txBody>
      </p:sp>
      <p:pic>
        <p:nvPicPr>
          <p:cNvPr id="120" name="Google Shape;120;p21"/>
          <p:cNvPicPr preferRelativeResize="0"/>
          <p:nvPr/>
        </p:nvPicPr>
        <p:blipFill rotWithShape="1">
          <a:blip r:embed="rId4">
            <a:alphaModFix/>
          </a:blip>
          <a:srcRect b="0" l="0" r="0" t="0"/>
          <a:stretch/>
        </p:blipFill>
        <p:spPr>
          <a:xfrm>
            <a:off x="366685" y="533779"/>
            <a:ext cx="1221060" cy="13151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2"/>
          <p:cNvSpPr txBox="1"/>
          <p:nvPr>
            <p:ph idx="12" type="sldNum"/>
          </p:nvPr>
        </p:nvSpPr>
        <p:spPr>
          <a:xfrm>
            <a:off x="9339717" y="5324145"/>
            <a:ext cx="604800" cy="449400"/>
          </a:xfrm>
          <a:prstGeom prst="rect">
            <a:avLst/>
          </a:prstGeom>
          <a:noFill/>
          <a:ln>
            <a:noFill/>
          </a:ln>
        </p:spPr>
        <p:txBody>
          <a:bodyPr anchorCtr="0" anchor="ctr" bIns="63375" lIns="126775" spcFirstLastPara="1" rIns="126775" wrap="square" tIns="63375">
            <a:normAutofit/>
          </a:bodyPr>
          <a:lstStyle/>
          <a:p>
            <a:pPr indent="0" lvl="0" marL="0" rtl="0" algn="r">
              <a:spcBef>
                <a:spcPts val="0"/>
              </a:spcBef>
              <a:spcAft>
                <a:spcPts val="0"/>
              </a:spcAft>
              <a:buNone/>
            </a:pPr>
            <a:fld id="{00000000-1234-1234-1234-123412341234}" type="slidenum">
              <a:rPr lang="fr"/>
              <a:t>‹#›</a:t>
            </a:fld>
            <a:endParaRPr/>
          </a:p>
        </p:txBody>
      </p:sp>
      <p:sp>
        <p:nvSpPr>
          <p:cNvPr id="126" name="Google Shape;126;p22"/>
          <p:cNvSpPr txBox="1"/>
          <p:nvPr/>
        </p:nvSpPr>
        <p:spPr>
          <a:xfrm>
            <a:off x="228949" y="451600"/>
            <a:ext cx="6953400" cy="10045800"/>
          </a:xfrm>
          <a:prstGeom prst="rect">
            <a:avLst/>
          </a:prstGeom>
          <a:noFill/>
          <a:ln>
            <a:noFill/>
          </a:ln>
        </p:spPr>
        <p:txBody>
          <a:bodyPr anchorCtr="0" anchor="t" bIns="63375" lIns="126775" spcFirstLastPara="1" rIns="126775" wrap="square" tIns="63375">
            <a:spAutoFit/>
          </a:bodyPr>
          <a:lstStyle/>
          <a:p>
            <a:pPr indent="0" lvl="0" marL="0" rtl="0" algn="ctr">
              <a:spcBef>
                <a:spcPts val="0"/>
              </a:spcBef>
              <a:spcAft>
                <a:spcPts val="0"/>
              </a:spcAft>
              <a:buClr>
                <a:schemeClr val="accent6"/>
              </a:buClr>
              <a:buSzPts val="1900"/>
              <a:buFont typeface="Arial"/>
              <a:buNone/>
            </a:pPr>
            <a:r>
              <a:rPr b="1" lang="fr" sz="1900">
                <a:solidFill>
                  <a:schemeClr val="accent4"/>
                </a:solidFill>
              </a:rPr>
              <a:t>Collège Life Bloom Academy (Enjoyschool)</a:t>
            </a:r>
            <a:br>
              <a:rPr b="1" lang="fr" sz="1700">
                <a:solidFill>
                  <a:schemeClr val="accent6"/>
                </a:solidFill>
              </a:rPr>
            </a:br>
            <a:r>
              <a:rPr lang="fr" sz="1700">
                <a:solidFill>
                  <a:schemeClr val="dk1"/>
                </a:solidFill>
              </a:rPr>
              <a:t>Etablissement secondaire privé hors contrat</a:t>
            </a:r>
            <a:br>
              <a:rPr lang="fr" sz="1700">
                <a:solidFill>
                  <a:schemeClr val="dk1"/>
                </a:solidFill>
              </a:rPr>
            </a:br>
            <a:r>
              <a:rPr lang="fr" sz="1700">
                <a:solidFill>
                  <a:schemeClr val="dk1"/>
                </a:solidFill>
              </a:rPr>
              <a:t>contact : </a:t>
            </a:r>
            <a:r>
              <a:rPr lang="fr" sz="1700" u="sng">
                <a:solidFill>
                  <a:schemeClr val="accent5"/>
                </a:solidFill>
                <a:hlinkClick r:id="rId3">
                  <a:extLst>
                    <a:ext uri="{A12FA001-AC4F-418D-AE19-62706E023703}">
                      <ahyp:hlinkClr val="tx"/>
                    </a:ext>
                  </a:extLst>
                </a:hlinkClick>
              </a:rPr>
              <a:t>christelle@lifebloomacademy.com</a:t>
            </a:r>
            <a:br>
              <a:rPr lang="fr" sz="1700">
                <a:solidFill>
                  <a:schemeClr val="dk1"/>
                </a:solidFill>
              </a:rPr>
            </a:br>
            <a:r>
              <a:rPr lang="fr" sz="1700">
                <a:solidFill>
                  <a:schemeClr val="dk1"/>
                </a:solidFill>
              </a:rPr>
              <a:t>tel : 06 17 96 65 79</a:t>
            </a:r>
            <a:br>
              <a:rPr lang="fr" sz="1900">
                <a:solidFill>
                  <a:schemeClr val="dk1"/>
                </a:solidFill>
              </a:rPr>
            </a:br>
            <a:endParaRPr b="1" sz="2500"/>
          </a:p>
          <a:p>
            <a:pPr indent="0" lvl="0" marL="1892300" marR="0" rtl="0" algn="ctr">
              <a:spcBef>
                <a:spcPts val="0"/>
              </a:spcBef>
              <a:spcAft>
                <a:spcPts val="0"/>
              </a:spcAft>
              <a:buNone/>
            </a:pPr>
            <a:r>
              <a:rPr b="1" i="0" lang="fr" sz="2500" u="none" strike="noStrike">
                <a:solidFill>
                  <a:srgbClr val="000000"/>
                </a:solidFill>
                <a:latin typeface="Arial"/>
                <a:ea typeface="Arial"/>
                <a:cs typeface="Arial"/>
                <a:sym typeface="Arial"/>
              </a:rPr>
              <a:t>Autorisation parentale de sortie </a:t>
            </a:r>
            <a:endParaRPr b="0" sz="2500">
              <a:solidFill>
                <a:schemeClr val="dk1"/>
              </a:solidFill>
              <a:latin typeface="Calibri"/>
              <a:ea typeface="Calibri"/>
              <a:cs typeface="Calibri"/>
              <a:sym typeface="Calibri"/>
            </a:endParaRPr>
          </a:p>
          <a:p>
            <a:pPr indent="635000" lvl="0" marL="0" marR="0" rtl="0" algn="just">
              <a:spcBef>
                <a:spcPts val="4600"/>
              </a:spcBef>
              <a:spcAft>
                <a:spcPts val="0"/>
              </a:spcAft>
              <a:buNone/>
            </a:pPr>
            <a:r>
              <a:rPr b="0" i="0" lang="fr" u="none" strike="noStrike">
                <a:solidFill>
                  <a:srgbClr val="333333"/>
                </a:solidFill>
                <a:latin typeface="Arial"/>
                <a:ea typeface="Arial"/>
                <a:cs typeface="Arial"/>
                <a:sym typeface="Arial"/>
              </a:rPr>
              <a:t>Je, soussigné(e), (Nom, Prénoms)………………………………………., demeurant (adresse) …………………………………………………………………. ………………………………………………………………………………………….., responsable légal de l’enfant (Nom,Prénom) ……………………………………… </a:t>
            </a:r>
            <a:endParaRPr b="0">
              <a:solidFill>
                <a:schemeClr val="dk1"/>
              </a:solidFill>
              <a:latin typeface="Calibri"/>
              <a:ea typeface="Calibri"/>
              <a:cs typeface="Calibri"/>
              <a:sym typeface="Calibri"/>
            </a:endParaRPr>
          </a:p>
          <a:p>
            <a:pPr indent="12700" lvl="0" marL="76200" marR="50800" rtl="0" algn="l">
              <a:spcBef>
                <a:spcPts val="300"/>
              </a:spcBef>
              <a:spcAft>
                <a:spcPts val="0"/>
              </a:spcAft>
              <a:buNone/>
            </a:pPr>
            <a:r>
              <a:rPr b="0" i="0" lang="fr" u="none" strike="noStrike">
                <a:solidFill>
                  <a:srgbClr val="333333"/>
                </a:solidFill>
                <a:latin typeface="Arial"/>
                <a:ea typeface="Arial"/>
                <a:cs typeface="Arial"/>
                <a:sym typeface="Arial"/>
              </a:rPr>
              <a:t>…………………………………………….. en classe de: ......................., autorise mon fils/ma fille à quitter seul le collège Enjoyschool / Life Bloom Academy</a:t>
            </a:r>
            <a:endParaRPr b="0">
              <a:solidFill>
                <a:schemeClr val="dk1"/>
              </a:solidFill>
              <a:latin typeface="Calibri"/>
              <a:ea typeface="Calibri"/>
              <a:cs typeface="Calibri"/>
              <a:sym typeface="Calibri"/>
            </a:endParaRPr>
          </a:p>
          <a:p>
            <a:pPr indent="0" lvl="0" marL="12700" marR="0" rtl="0" algn="l">
              <a:spcBef>
                <a:spcPts val="300"/>
              </a:spcBef>
              <a:spcAft>
                <a:spcPts val="0"/>
              </a:spcAft>
              <a:buNone/>
            </a:pPr>
            <a:r>
              <a:rPr b="0" i="0" lang="fr" u="none" strike="noStrike">
                <a:solidFill>
                  <a:srgbClr val="000000"/>
                </a:solidFill>
                <a:latin typeface="Arial"/>
                <a:ea typeface="Arial"/>
                <a:cs typeface="Arial"/>
                <a:sym typeface="Arial"/>
              </a:rPr>
              <a:t>[ ] à la sortie des cours en fin de journée </a:t>
            </a:r>
            <a:endParaRPr b="0">
              <a:solidFill>
                <a:schemeClr val="dk1"/>
              </a:solidFill>
              <a:latin typeface="Calibri"/>
              <a:ea typeface="Calibri"/>
              <a:cs typeface="Calibri"/>
              <a:sym typeface="Calibri"/>
            </a:endParaRPr>
          </a:p>
          <a:p>
            <a:pPr indent="0" lvl="0" marL="12700" marR="0" rtl="0" algn="l">
              <a:spcBef>
                <a:spcPts val="1900"/>
              </a:spcBef>
              <a:spcAft>
                <a:spcPts val="0"/>
              </a:spcAft>
              <a:buNone/>
            </a:pPr>
            <a:r>
              <a:rPr b="0" i="0" lang="fr" u="none" strike="noStrike">
                <a:solidFill>
                  <a:srgbClr val="000000"/>
                </a:solidFill>
                <a:latin typeface="Arial"/>
                <a:ea typeface="Arial"/>
                <a:cs typeface="Arial"/>
                <a:sym typeface="Arial"/>
              </a:rPr>
              <a:t>[ ] à l’heure du déjeuner </a:t>
            </a:r>
            <a:endParaRPr b="0">
              <a:solidFill>
                <a:schemeClr val="dk1"/>
              </a:solidFill>
              <a:latin typeface="Calibri"/>
              <a:ea typeface="Calibri"/>
              <a:cs typeface="Calibri"/>
              <a:sym typeface="Calibri"/>
            </a:endParaRPr>
          </a:p>
          <a:p>
            <a:pPr indent="0" lvl="0" marL="0" marR="0" rtl="0" algn="l">
              <a:spcBef>
                <a:spcPts val="4200"/>
              </a:spcBef>
              <a:spcAft>
                <a:spcPts val="0"/>
              </a:spcAft>
              <a:buNone/>
            </a:pPr>
            <a:r>
              <a:rPr b="0" i="0" lang="fr" u="none" strike="noStrike">
                <a:solidFill>
                  <a:srgbClr val="000000"/>
                </a:solidFill>
                <a:latin typeface="Arial"/>
                <a:ea typeface="Arial"/>
                <a:cs typeface="Arial"/>
                <a:sym typeface="Arial"/>
              </a:rPr>
              <a:t>Cette autorisation parentale vaut pour l’année scolaire (202_ – 202_). </a:t>
            </a:r>
            <a:endParaRPr b="0">
              <a:solidFill>
                <a:schemeClr val="dk1"/>
              </a:solidFill>
              <a:latin typeface="Calibri"/>
              <a:ea typeface="Calibri"/>
              <a:cs typeface="Calibri"/>
              <a:sym typeface="Calibri"/>
            </a:endParaRPr>
          </a:p>
          <a:p>
            <a:pPr indent="635000" lvl="0" marL="0" marR="25400" rtl="0" algn="just">
              <a:spcBef>
                <a:spcPts val="1900"/>
              </a:spcBef>
              <a:spcAft>
                <a:spcPts val="0"/>
              </a:spcAft>
              <a:buNone/>
            </a:pPr>
            <a:r>
              <a:rPr b="0" i="0" lang="fr" u="none" strike="noStrike">
                <a:solidFill>
                  <a:srgbClr val="333333"/>
                </a:solidFill>
                <a:latin typeface="Arial"/>
                <a:ea typeface="Arial"/>
                <a:cs typeface="Arial"/>
                <a:sym typeface="Arial"/>
              </a:rPr>
              <a:t>Je décharge donc de toute responsabilité Christelle Caucheteux et son équipe pédagogique de tout incident ou accident qui pourrait survenir pendant la pause méridienne et/ou après la classe et déclare renoncer à tout recours à leur encontre. </a:t>
            </a:r>
            <a:endParaRPr b="0">
              <a:solidFill>
                <a:schemeClr val="dk1"/>
              </a:solidFill>
              <a:latin typeface="Calibri"/>
              <a:ea typeface="Calibri"/>
              <a:cs typeface="Calibri"/>
              <a:sym typeface="Calibri"/>
            </a:endParaRPr>
          </a:p>
          <a:p>
            <a:pPr indent="-12700" lvl="0" marL="12700" marR="1828800" rtl="0" algn="l">
              <a:spcBef>
                <a:spcPts val="5900"/>
              </a:spcBef>
              <a:spcAft>
                <a:spcPts val="0"/>
              </a:spcAft>
              <a:buNone/>
            </a:pPr>
            <a:r>
              <a:rPr b="0" i="0" lang="fr" u="none" strike="noStrike">
                <a:solidFill>
                  <a:srgbClr val="000000"/>
                </a:solidFill>
                <a:latin typeface="Arial"/>
                <a:ea typeface="Arial"/>
                <a:cs typeface="Arial"/>
                <a:sym typeface="Arial"/>
              </a:rPr>
              <a:t>[ ] N’autorise pas mon enfant à sortir seul de l’établissement. Date et signature </a:t>
            </a:r>
            <a:endParaRPr>
              <a:solidFill>
                <a:schemeClr val="dk1"/>
              </a:solidFill>
              <a:latin typeface="Calibri"/>
              <a:ea typeface="Calibri"/>
              <a:cs typeface="Calibri"/>
              <a:sym typeface="Calibri"/>
            </a:endParaRPr>
          </a:p>
          <a:p>
            <a:pPr indent="-12700" lvl="0" marL="12700" marR="1828800" rtl="0" algn="l">
              <a:spcBef>
                <a:spcPts val="5900"/>
              </a:spcBef>
              <a:spcAft>
                <a:spcPts val="0"/>
              </a:spcAft>
              <a:buNone/>
            </a:pPr>
            <a:r>
              <a:rPr b="0" i="0" lang="fr" u="none" strike="noStrike">
                <a:solidFill>
                  <a:srgbClr val="000000"/>
                </a:solidFill>
                <a:latin typeface="Arial"/>
                <a:ea typeface="Arial"/>
                <a:cs typeface="Arial"/>
                <a:sym typeface="Arial"/>
              </a:rPr>
              <a:t>PS : Si je n'autorise pas mon enfant à sortir seul de l’établissement, je note que je serai amené à remplir une autorisation de sortie exceptionnelle à chaque fois que je souhaiterai l'autoriser à sortir.</a:t>
            </a:r>
            <a:endParaRPr b="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5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